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939" r:id="rId2"/>
    <p:sldId id="1024" r:id="rId3"/>
    <p:sldId id="1020" r:id="rId4"/>
    <p:sldId id="1038" r:id="rId5"/>
    <p:sldId id="1130" r:id="rId6"/>
    <p:sldId id="1030" r:id="rId7"/>
    <p:sldId id="940" r:id="rId8"/>
    <p:sldId id="1095" r:id="rId9"/>
    <p:sldId id="1106" r:id="rId10"/>
    <p:sldId id="1093" r:id="rId11"/>
    <p:sldId id="1094" r:id="rId12"/>
    <p:sldId id="1099" r:id="rId13"/>
    <p:sldId id="1096" r:id="rId14"/>
    <p:sldId id="1100" r:id="rId15"/>
    <p:sldId id="1126" r:id="rId16"/>
    <p:sldId id="1103" r:id="rId17"/>
    <p:sldId id="1102" r:id="rId18"/>
    <p:sldId id="1136" r:id="rId19"/>
    <p:sldId id="1137" r:id="rId20"/>
    <p:sldId id="1104" r:id="rId21"/>
    <p:sldId id="1108" r:id="rId22"/>
    <p:sldId id="1134" r:id="rId23"/>
    <p:sldId id="1135" r:id="rId24"/>
    <p:sldId id="1105" r:id="rId25"/>
    <p:sldId id="1109" r:id="rId26"/>
    <p:sldId id="1110" r:id="rId27"/>
    <p:sldId id="1111" r:id="rId28"/>
    <p:sldId id="1112" r:id="rId29"/>
    <p:sldId id="1115" r:id="rId30"/>
    <p:sldId id="1114" r:id="rId31"/>
    <p:sldId id="1116" r:id="rId32"/>
    <p:sldId id="1117" r:id="rId33"/>
    <p:sldId id="1118" r:id="rId34"/>
    <p:sldId id="1119" r:id="rId35"/>
    <p:sldId id="1120" r:id="rId36"/>
    <p:sldId id="1128" r:id="rId37"/>
    <p:sldId id="1121" r:id="rId38"/>
    <p:sldId id="1122" r:id="rId39"/>
    <p:sldId id="1123" r:id="rId40"/>
    <p:sldId id="1131" r:id="rId41"/>
    <p:sldId id="1127" r:id="rId42"/>
    <p:sldId id="1132" r:id="rId43"/>
    <p:sldId id="1022" r:id="rId44"/>
    <p:sldId id="1133" r:id="rId45"/>
    <p:sldId id="1138" r:id="rId46"/>
    <p:sldId id="1142" r:id="rId47"/>
    <p:sldId id="1139" r:id="rId48"/>
    <p:sldId id="1141" r:id="rId49"/>
    <p:sldId id="1146" r:id="rId50"/>
    <p:sldId id="1144" r:id="rId51"/>
    <p:sldId id="1153" r:id="rId52"/>
    <p:sldId id="1155" r:id="rId53"/>
    <p:sldId id="1156" r:id="rId54"/>
    <p:sldId id="1152" r:id="rId55"/>
    <p:sldId id="1147" r:id="rId56"/>
    <p:sldId id="1148" r:id="rId57"/>
    <p:sldId id="1143" r:id="rId58"/>
    <p:sldId id="1145" r:id="rId59"/>
    <p:sldId id="1149" r:id="rId60"/>
    <p:sldId id="1150" r:id="rId61"/>
    <p:sldId id="1045" r:id="rId62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38E"/>
    <a:srgbClr val="7F7F7F"/>
    <a:srgbClr val="7AB8BF"/>
    <a:srgbClr val="F7443D"/>
    <a:srgbClr val="5C92CF"/>
    <a:srgbClr val="9CCBFE"/>
    <a:srgbClr val="F2F2F2"/>
    <a:srgbClr val="82BDFE"/>
    <a:srgbClr val="FFFFFF"/>
    <a:srgbClr val="B2D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DB956-38DE-461B-823B-2781E1D342A8}" v="794" dt="2019-12-29T23:21:27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8" autoAdjust="0"/>
    <p:restoredTop sz="90620" autoAdjust="0"/>
  </p:normalViewPr>
  <p:slideViewPr>
    <p:cSldViewPr snapToGrid="0" showGuides="1">
      <p:cViewPr varScale="1">
        <p:scale>
          <a:sx n="51" d="100"/>
          <a:sy n="51" d="100"/>
        </p:scale>
        <p:origin x="68" y="2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izah Novi Tami" userId="c0ed711f575e7b7e" providerId="LiveId" clId="{68CDB956-38DE-461B-823B-2781E1D342A8}"/>
    <pc:docChg chg="undo redo custSel addSld delSld modSld sldOrd">
      <pc:chgData name="Azizah Novi Tami" userId="c0ed711f575e7b7e" providerId="LiveId" clId="{68CDB956-38DE-461B-823B-2781E1D342A8}" dt="2019-12-30T05:10:56.168" v="19867" actId="478"/>
      <pc:docMkLst>
        <pc:docMk/>
      </pc:docMkLst>
      <pc:sldChg chg="addSp delSp modSp">
        <pc:chgData name="Azizah Novi Tami" userId="c0ed711f575e7b7e" providerId="LiveId" clId="{68CDB956-38DE-461B-823B-2781E1D342A8}" dt="2019-09-24T12:40:02.920" v="12996" actId="1036"/>
        <pc:sldMkLst>
          <pc:docMk/>
          <pc:sldMk cId="1147828581" sldId="939"/>
        </pc:sldMkLst>
        <pc:spChg chg="mod topLvl">
          <ac:chgData name="Azizah Novi Tami" userId="c0ed711f575e7b7e" providerId="LiveId" clId="{68CDB956-38DE-461B-823B-2781E1D342A8}" dt="2019-09-24T12:38:44.102" v="12952" actId="1036"/>
          <ac:spMkLst>
            <pc:docMk/>
            <pc:sldMk cId="1147828581" sldId="939"/>
            <ac:spMk id="7" creationId="{0737C4A3-29D0-4F88-8FB4-616A36653686}"/>
          </ac:spMkLst>
        </pc:spChg>
        <pc:spChg chg="mod topLvl">
          <ac:chgData name="Azizah Novi Tami" userId="c0ed711f575e7b7e" providerId="LiveId" clId="{68CDB956-38DE-461B-823B-2781E1D342A8}" dt="2019-09-24T12:38:21.709" v="12934" actId="1035"/>
          <ac:spMkLst>
            <pc:docMk/>
            <pc:sldMk cId="1147828581" sldId="939"/>
            <ac:spMk id="9" creationId="{6DD460CE-C7A2-4167-85F6-970DBAABFAAB}"/>
          </ac:spMkLst>
        </pc:spChg>
        <pc:spChg chg="mod topLvl">
          <ac:chgData name="Azizah Novi Tami" userId="c0ed711f575e7b7e" providerId="LiveId" clId="{68CDB956-38DE-461B-823B-2781E1D342A8}" dt="2019-09-24T12:38:13.756" v="12918" actId="165"/>
          <ac:spMkLst>
            <pc:docMk/>
            <pc:sldMk cId="1147828581" sldId="939"/>
            <ac:spMk id="10" creationId="{0C509314-6185-4AA5-9B2B-28C317A9212E}"/>
          </ac:spMkLst>
        </pc:spChg>
        <pc:spChg chg="mod">
          <ac:chgData name="Azizah Novi Tami" userId="c0ed711f575e7b7e" providerId="LiveId" clId="{68CDB956-38DE-461B-823B-2781E1D342A8}" dt="2019-09-24T03:11:44.620" v="10811" actId="1037"/>
          <ac:spMkLst>
            <pc:docMk/>
            <pc:sldMk cId="1147828581" sldId="939"/>
            <ac:spMk id="11" creationId="{E377EB04-DF81-496A-B5D0-0173ECE512A8}"/>
          </ac:spMkLst>
        </pc:spChg>
        <pc:spChg chg="mod">
          <ac:chgData name="Azizah Novi Tami" userId="c0ed711f575e7b7e" providerId="LiveId" clId="{68CDB956-38DE-461B-823B-2781E1D342A8}" dt="2019-09-24T12:39:51.303" v="12988" actId="1076"/>
          <ac:spMkLst>
            <pc:docMk/>
            <pc:sldMk cId="1147828581" sldId="939"/>
            <ac:spMk id="14" creationId="{C428F51D-73A2-4EA4-986D-2C82A994E032}"/>
          </ac:spMkLst>
        </pc:spChg>
        <pc:spChg chg="mod">
          <ac:chgData name="Azizah Novi Tami" userId="c0ed711f575e7b7e" providerId="LiveId" clId="{68CDB956-38DE-461B-823B-2781E1D342A8}" dt="2019-09-24T12:40:02.920" v="12996" actId="1036"/>
          <ac:spMkLst>
            <pc:docMk/>
            <pc:sldMk cId="1147828581" sldId="939"/>
            <ac:spMk id="29" creationId="{FD170830-61B6-4689-A303-AE751E7ECF97}"/>
          </ac:spMkLst>
        </pc:spChg>
        <pc:spChg chg="mod">
          <ac:chgData name="Azizah Novi Tami" userId="c0ed711f575e7b7e" providerId="LiveId" clId="{68CDB956-38DE-461B-823B-2781E1D342A8}" dt="2019-09-24T12:40:02.920" v="12996" actId="1036"/>
          <ac:spMkLst>
            <pc:docMk/>
            <pc:sldMk cId="1147828581" sldId="939"/>
            <ac:spMk id="30" creationId="{E1FC8133-A705-49F0-ABA2-4F17311829B5}"/>
          </ac:spMkLst>
        </pc:spChg>
        <pc:spChg chg="mod">
          <ac:chgData name="Azizah Novi Tami" userId="c0ed711f575e7b7e" providerId="LiveId" clId="{68CDB956-38DE-461B-823B-2781E1D342A8}" dt="2019-09-24T03:14:29.276" v="10833" actId="20577"/>
          <ac:spMkLst>
            <pc:docMk/>
            <pc:sldMk cId="1147828581" sldId="939"/>
            <ac:spMk id="32" creationId="{E377EB04-DF81-496A-B5D0-0173ECE512A8}"/>
          </ac:spMkLst>
        </pc:spChg>
        <pc:spChg chg="mod">
          <ac:chgData name="Azizah Novi Tami" userId="c0ed711f575e7b7e" providerId="LiveId" clId="{68CDB956-38DE-461B-823B-2781E1D342A8}" dt="2019-09-24T12:40:02.920" v="12996" actId="1036"/>
          <ac:spMkLst>
            <pc:docMk/>
            <pc:sldMk cId="1147828581" sldId="939"/>
            <ac:spMk id="33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2:40:02.920" v="12996" actId="1036"/>
          <ac:spMkLst>
            <pc:docMk/>
            <pc:sldMk cId="1147828581" sldId="939"/>
            <ac:spMk id="34" creationId="{FD170830-61B6-4689-A303-AE751E7ECF97}"/>
          </ac:spMkLst>
        </pc:spChg>
        <pc:grpChg chg="del">
          <ac:chgData name="Azizah Novi Tami" userId="c0ed711f575e7b7e" providerId="LiveId" clId="{68CDB956-38DE-461B-823B-2781E1D342A8}" dt="2019-09-24T12:38:13.756" v="12918" actId="165"/>
          <ac:grpSpMkLst>
            <pc:docMk/>
            <pc:sldMk cId="1147828581" sldId="939"/>
            <ac:grpSpMk id="2" creationId="{00000000-0000-0000-0000-000000000000}"/>
          </ac:grpSpMkLst>
        </pc:grpChg>
        <pc:grpChg chg="add del mod">
          <ac:chgData name="Azizah Novi Tami" userId="c0ed711f575e7b7e" providerId="LiveId" clId="{68CDB956-38DE-461B-823B-2781E1D342A8}" dt="2019-09-24T12:39:45.767" v="12987" actId="1076"/>
          <ac:grpSpMkLst>
            <pc:docMk/>
            <pc:sldMk cId="1147828581" sldId="939"/>
            <ac:grpSpMk id="4" creationId="{00000000-0000-0000-0000-000000000000}"/>
          </ac:grpSpMkLst>
        </pc:grpChg>
      </pc:sldChg>
      <pc:sldChg chg="addSp delSp modSp">
        <pc:chgData name="Azizah Novi Tami" userId="c0ed711f575e7b7e" providerId="LiveId" clId="{68CDB956-38DE-461B-823B-2781E1D342A8}" dt="2019-09-24T18:36:51.431" v="15648" actId="20577"/>
        <pc:sldMkLst>
          <pc:docMk/>
          <pc:sldMk cId="3982371373" sldId="940"/>
        </pc:sldMkLst>
        <pc:spChg chg="del">
          <ac:chgData name="Azizah Novi Tami" userId="c0ed711f575e7b7e" providerId="LiveId" clId="{68CDB956-38DE-461B-823B-2781E1D342A8}" dt="2019-09-22T14:51:41.823" v="3025" actId="478"/>
          <ac:spMkLst>
            <pc:docMk/>
            <pc:sldMk cId="3982371373" sldId="940"/>
            <ac:spMk id="11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2T14:51:41.823" v="3025" actId="478"/>
          <ac:spMkLst>
            <pc:docMk/>
            <pc:sldMk cId="3982371373" sldId="940"/>
            <ac:spMk id="12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8:36:51.431" v="15648" actId="20577"/>
          <ac:spMkLst>
            <pc:docMk/>
            <pc:sldMk cId="3982371373" sldId="940"/>
            <ac:spMk id="28" creationId="{B7BD40BC-A185-49D7-A78C-87F5F63CBB94}"/>
          </ac:spMkLst>
        </pc:spChg>
        <pc:graphicFrameChg chg="add mod">
          <ac:chgData name="Azizah Novi Tami" userId="c0ed711f575e7b7e" providerId="LiveId" clId="{68CDB956-38DE-461B-823B-2781E1D342A8}" dt="2019-09-24T16:40:02.620" v="15417" actId="20577"/>
          <ac:graphicFrameMkLst>
            <pc:docMk/>
            <pc:sldMk cId="3982371373" sldId="940"/>
            <ac:graphicFrameMk id="13" creationId="{970A9D17-C7E2-4F2C-9C3D-8161D916F35D}"/>
          </ac:graphicFrameMkLst>
        </pc:graphicFrameChg>
        <pc:picChg chg="del">
          <ac:chgData name="Azizah Novi Tami" userId="c0ed711f575e7b7e" providerId="LiveId" clId="{68CDB956-38DE-461B-823B-2781E1D342A8}" dt="2019-09-22T14:51:38.824" v="3024" actId="478"/>
          <ac:picMkLst>
            <pc:docMk/>
            <pc:sldMk cId="3982371373" sldId="940"/>
            <ac:picMk id="1026" creationId="{00000000-0000-0000-0000-000000000000}"/>
          </ac:picMkLst>
        </pc:picChg>
      </pc:sldChg>
      <pc:sldChg chg="modSp del modAnim">
        <pc:chgData name="Azizah Novi Tami" userId="c0ed711f575e7b7e" providerId="LiveId" clId="{68CDB956-38DE-461B-823B-2781E1D342A8}" dt="2019-09-24T12:33:22.722" v="12889" actId="47"/>
        <pc:sldMkLst>
          <pc:docMk/>
          <pc:sldMk cId="542767928" sldId="944"/>
        </pc:sldMkLst>
        <pc:spChg chg="mod">
          <ac:chgData name="Azizah Novi Tami" userId="c0ed711f575e7b7e" providerId="LiveId" clId="{68CDB956-38DE-461B-823B-2781E1D342A8}" dt="2019-09-24T03:03:43.974" v="10744" actId="1076"/>
          <ac:spMkLst>
            <pc:docMk/>
            <pc:sldMk cId="542767928" sldId="944"/>
            <ac:spMk id="15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03:19:11.935" v="10965" actId="1036"/>
          <ac:spMkLst>
            <pc:docMk/>
            <pc:sldMk cId="542767928" sldId="944"/>
            <ac:spMk id="49" creationId="{9ECDCDDF-1F88-479E-94BC-95FA626A2CE4}"/>
          </ac:spMkLst>
        </pc:spChg>
        <pc:spChg chg="mod">
          <ac:chgData name="Azizah Novi Tami" userId="c0ed711f575e7b7e" providerId="LiveId" clId="{68CDB956-38DE-461B-823B-2781E1D342A8}" dt="2019-09-24T03:21:20.748" v="10966" actId="20577"/>
          <ac:spMkLst>
            <pc:docMk/>
            <pc:sldMk cId="542767928" sldId="944"/>
            <ac:spMk id="51" creationId="{B13FCBA9-0337-4312-9A63-C587B100167E}"/>
          </ac:spMkLst>
        </pc:spChg>
        <pc:spChg chg="mod">
          <ac:chgData name="Azizah Novi Tami" userId="c0ed711f575e7b7e" providerId="LiveId" clId="{68CDB956-38DE-461B-823B-2781E1D342A8}" dt="2019-09-24T03:19:06.600" v="10963" actId="1036"/>
          <ac:spMkLst>
            <pc:docMk/>
            <pc:sldMk cId="542767928" sldId="944"/>
            <ac:spMk id="54" creationId="{17AE23AD-0E23-4C1C-A538-CDA3C1FFD556}"/>
          </ac:spMkLst>
        </pc:spChg>
        <pc:spChg chg="mod">
          <ac:chgData name="Azizah Novi Tami" userId="c0ed711f575e7b7e" providerId="LiveId" clId="{68CDB956-38DE-461B-823B-2781E1D342A8}" dt="2019-09-24T09:01:31.113" v="11538"/>
          <ac:spMkLst>
            <pc:docMk/>
            <pc:sldMk cId="542767928" sldId="944"/>
            <ac:spMk id="56" creationId="{B76254CD-BA1E-4892-B6F2-E8CEBD12B056}"/>
          </ac:spMkLst>
        </pc:spChg>
        <pc:spChg chg="mod">
          <ac:chgData name="Azizah Novi Tami" userId="c0ed711f575e7b7e" providerId="LiveId" clId="{68CDB956-38DE-461B-823B-2781E1D342A8}" dt="2019-09-24T03:19:01.541" v="10961" actId="1036"/>
          <ac:spMkLst>
            <pc:docMk/>
            <pc:sldMk cId="542767928" sldId="944"/>
            <ac:spMk id="69" creationId="{132B4F1E-A5CE-46C5-B92C-968DE6D947B9}"/>
          </ac:spMkLst>
        </pc:spChg>
        <pc:spChg chg="mod">
          <ac:chgData name="Azizah Novi Tami" userId="c0ed711f575e7b7e" providerId="LiveId" clId="{68CDB956-38DE-461B-823B-2781E1D342A8}" dt="2019-09-24T03:15:59.996" v="10836" actId="404"/>
          <ac:spMkLst>
            <pc:docMk/>
            <pc:sldMk cId="542767928" sldId="944"/>
            <ac:spMk id="71" creationId="{DAFA7478-7BC1-4D52-A218-3D8D832F5984}"/>
          </ac:spMkLst>
        </pc:spChg>
      </pc:sldChg>
      <pc:sldChg chg="delSp modSp delAnim">
        <pc:chgData name="Azizah Novi Tami" userId="c0ed711f575e7b7e" providerId="LiveId" clId="{68CDB956-38DE-461B-823B-2781E1D342A8}" dt="2019-09-24T03:17:46.238" v="10899" actId="1035"/>
        <pc:sldMkLst>
          <pc:docMk/>
          <pc:sldMk cId="1517316524" sldId="1020"/>
        </pc:sldMkLst>
        <pc:spChg chg="mod">
          <ac:chgData name="Azizah Novi Tami" userId="c0ed711f575e7b7e" providerId="LiveId" clId="{68CDB956-38DE-461B-823B-2781E1D342A8}" dt="2019-09-24T03:17:46.238" v="10899" actId="1035"/>
          <ac:spMkLst>
            <pc:docMk/>
            <pc:sldMk cId="1517316524" sldId="1020"/>
            <ac:spMk id="26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03:17:39.074" v="10875" actId="1035"/>
          <ac:spMkLst>
            <pc:docMk/>
            <pc:sldMk cId="1517316524" sldId="1020"/>
            <ac:spMk id="39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03:17:34.815" v="10859" actId="478"/>
          <ac:spMkLst>
            <pc:docMk/>
            <pc:sldMk cId="1517316524" sldId="1020"/>
            <ac:spMk id="40" creationId="{00000000-0000-0000-0000-000000000000}"/>
          </ac:spMkLst>
        </pc:spChg>
        <pc:grpChg chg="mod">
          <ac:chgData name="Azizah Novi Tami" userId="c0ed711f575e7b7e" providerId="LiveId" clId="{68CDB956-38DE-461B-823B-2781E1D342A8}" dt="2019-09-24T03:17:46.238" v="10899" actId="1035"/>
          <ac:grpSpMkLst>
            <pc:docMk/>
            <pc:sldMk cId="1517316524" sldId="1020"/>
            <ac:grpSpMk id="27" creationId="{00000000-0000-0000-0000-000000000000}"/>
          </ac:grpSpMkLst>
        </pc:grpChg>
        <pc:grpChg chg="mod">
          <ac:chgData name="Azizah Novi Tami" userId="c0ed711f575e7b7e" providerId="LiveId" clId="{68CDB956-38DE-461B-823B-2781E1D342A8}" dt="2019-09-24T03:17:39.074" v="10875" actId="1035"/>
          <ac:grpSpMkLst>
            <pc:docMk/>
            <pc:sldMk cId="1517316524" sldId="1020"/>
            <ac:grpSpMk id="30" creationId="{00000000-0000-0000-0000-000000000000}"/>
          </ac:grpSpMkLst>
        </pc:grpChg>
        <pc:grpChg chg="del">
          <ac:chgData name="Azizah Novi Tami" userId="c0ed711f575e7b7e" providerId="LiveId" clId="{68CDB956-38DE-461B-823B-2781E1D342A8}" dt="2019-09-24T03:17:34.815" v="10859" actId="478"/>
          <ac:grpSpMkLst>
            <pc:docMk/>
            <pc:sldMk cId="1517316524" sldId="1020"/>
            <ac:grpSpMk id="33" creationId="{00000000-0000-0000-0000-000000000000}"/>
          </ac:grpSpMkLst>
        </pc:grpChg>
      </pc:sldChg>
      <pc:sldChg chg="addSp delSp modSp add modTransition addAnim delAnim modAnim">
        <pc:chgData name="Azizah Novi Tami" userId="c0ed711f575e7b7e" providerId="LiveId" clId="{68CDB956-38DE-461B-823B-2781E1D342A8}" dt="2019-09-24T18:21:08.744" v="15630"/>
        <pc:sldMkLst>
          <pc:docMk/>
          <pc:sldMk cId="3992057147" sldId="1022"/>
        </pc:sldMkLst>
        <pc:spChg chg="add mod">
          <ac:chgData name="Azizah Novi Tami" userId="c0ed711f575e7b7e" providerId="LiveId" clId="{68CDB956-38DE-461B-823B-2781E1D342A8}" dt="2019-09-24T16:19:41.320" v="15357" actId="113"/>
          <ac:spMkLst>
            <pc:docMk/>
            <pc:sldMk cId="3992057147" sldId="1022"/>
            <ac:spMk id="3" creationId="{E4E89392-CB4B-48D7-B515-C1926F699976}"/>
          </ac:spMkLst>
        </pc:spChg>
        <pc:spChg chg="del">
          <ac:chgData name="Azizah Novi Tami" userId="c0ed711f575e7b7e" providerId="LiveId" clId="{68CDB956-38DE-461B-823B-2781E1D342A8}" dt="2019-09-24T16:03:54.671" v="15027" actId="478"/>
          <ac:spMkLst>
            <pc:docMk/>
            <pc:sldMk cId="3992057147" sldId="1022"/>
            <ac:spMk id="11" creationId="{419764AB-73A1-482A-A32C-6A907E357199}"/>
          </ac:spMkLst>
        </pc:spChg>
        <pc:spChg chg="del">
          <ac:chgData name="Azizah Novi Tami" userId="c0ed711f575e7b7e" providerId="LiveId" clId="{68CDB956-38DE-461B-823B-2781E1D342A8}" dt="2019-09-24T16:03:51.571" v="15026" actId="478"/>
          <ac:spMkLst>
            <pc:docMk/>
            <pc:sldMk cId="3992057147" sldId="1022"/>
            <ac:spMk id="18" creationId="{DB732CFD-0DAF-4745-9FBD-02A9A28DB73C}"/>
          </ac:spMkLst>
        </pc:spChg>
        <pc:spChg chg="del">
          <ac:chgData name="Azizah Novi Tami" userId="c0ed711f575e7b7e" providerId="LiveId" clId="{68CDB956-38DE-461B-823B-2781E1D342A8}" dt="2019-09-24T16:21:09.961" v="15367" actId="478"/>
          <ac:spMkLst>
            <pc:docMk/>
            <pc:sldMk cId="3992057147" sldId="1022"/>
            <ac:spMk id="19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20:58.516" v="15361" actId="478"/>
          <ac:spMkLst>
            <pc:docMk/>
            <pc:sldMk cId="3992057147" sldId="1022"/>
            <ac:spMk id="21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20:57.366" v="15360" actId="478"/>
          <ac:spMkLst>
            <pc:docMk/>
            <pc:sldMk cId="3992057147" sldId="1022"/>
            <ac:spMk id="22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21:01.263" v="15362" actId="478"/>
          <ac:spMkLst>
            <pc:docMk/>
            <pc:sldMk cId="3992057147" sldId="1022"/>
            <ac:spMk id="23" creationId="{00000000-0000-0000-0000-000000000000}"/>
          </ac:spMkLst>
        </pc:spChg>
        <pc:spChg chg="add del mod">
          <ac:chgData name="Azizah Novi Tami" userId="c0ed711f575e7b7e" providerId="LiveId" clId="{68CDB956-38DE-461B-823B-2781E1D342A8}" dt="2019-09-24T16:12:22.006" v="15163" actId="1076"/>
          <ac:spMkLst>
            <pc:docMk/>
            <pc:sldMk cId="3992057147" sldId="1022"/>
            <ac:spMk id="24" creationId="{00000000-0000-0000-0000-000000000000}"/>
          </ac:spMkLst>
        </pc:spChg>
        <pc:spChg chg="del mod">
          <ac:chgData name="Azizah Novi Tami" userId="c0ed711f575e7b7e" providerId="LiveId" clId="{68CDB956-38DE-461B-823B-2781E1D342A8}" dt="2019-09-24T16:05:39.718" v="15042" actId="478"/>
          <ac:spMkLst>
            <pc:docMk/>
            <pc:sldMk cId="3992057147" sldId="1022"/>
            <ac:spMk id="25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6:18:57.145" v="15330" actId="113"/>
          <ac:spMkLst>
            <pc:docMk/>
            <pc:sldMk cId="3992057147" sldId="1022"/>
            <ac:spMk id="26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21:05.622" v="15365" actId="478"/>
          <ac:spMkLst>
            <pc:docMk/>
            <pc:sldMk cId="3992057147" sldId="1022"/>
            <ac:spMk id="28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21:04.398" v="15364" actId="478"/>
          <ac:spMkLst>
            <pc:docMk/>
            <pc:sldMk cId="3992057147" sldId="1022"/>
            <ac:spMk id="29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21:08.073" v="15366" actId="478"/>
          <ac:spMkLst>
            <pc:docMk/>
            <pc:sldMk cId="3992057147" sldId="1022"/>
            <ac:spMk id="30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6:08:21.413" v="15089" actId="1076"/>
          <ac:spMkLst>
            <pc:docMk/>
            <pc:sldMk cId="3992057147" sldId="1022"/>
            <ac:spMk id="32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04:49.225" v="15029" actId="478"/>
          <ac:spMkLst>
            <pc:docMk/>
            <pc:sldMk cId="3992057147" sldId="1022"/>
            <ac:spMk id="33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6:23:01.985" v="15375" actId="20577"/>
          <ac:spMkLst>
            <pc:docMk/>
            <pc:sldMk cId="3992057147" sldId="1022"/>
            <ac:spMk id="34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03:57.870" v="15028" actId="478"/>
          <ac:spMkLst>
            <pc:docMk/>
            <pc:sldMk cId="3992057147" sldId="1022"/>
            <ac:spMk id="40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03:57.870" v="15028" actId="478"/>
          <ac:spMkLst>
            <pc:docMk/>
            <pc:sldMk cId="3992057147" sldId="1022"/>
            <ac:spMk id="45" creationId="{00000000-0000-0000-0000-000000000000}"/>
          </ac:spMkLst>
        </pc:spChg>
        <pc:spChg chg="add del mod">
          <ac:chgData name="Azizah Novi Tami" userId="c0ed711f575e7b7e" providerId="LiveId" clId="{68CDB956-38DE-461B-823B-2781E1D342A8}" dt="2019-09-24T16:11:56.497" v="15155" actId="478"/>
          <ac:spMkLst>
            <pc:docMk/>
            <pc:sldMk cId="3992057147" sldId="1022"/>
            <ac:spMk id="46" creationId="{957417A0-8DA2-4624-BFDA-1337DD0B6D19}"/>
          </ac:spMkLst>
        </pc:spChg>
        <pc:spChg chg="add del mod">
          <ac:chgData name="Azizah Novi Tami" userId="c0ed711f575e7b7e" providerId="LiveId" clId="{68CDB956-38DE-461B-823B-2781E1D342A8}" dt="2019-09-24T16:11:54.296" v="15152"/>
          <ac:spMkLst>
            <pc:docMk/>
            <pc:sldMk cId="3992057147" sldId="1022"/>
            <ac:spMk id="47" creationId="{C9AFA41F-3429-44D8-BF80-FEBCA284FA9A}"/>
          </ac:spMkLst>
        </pc:spChg>
        <pc:spChg chg="add mod">
          <ac:chgData name="Azizah Novi Tami" userId="c0ed711f575e7b7e" providerId="LiveId" clId="{68CDB956-38DE-461B-823B-2781E1D342A8}" dt="2019-09-24T16:19:56.067" v="15359" actId="207"/>
          <ac:spMkLst>
            <pc:docMk/>
            <pc:sldMk cId="3992057147" sldId="1022"/>
            <ac:spMk id="49" creationId="{42287BA8-CED1-49FF-9F4F-AFA47457A4EF}"/>
          </ac:spMkLst>
        </pc:spChg>
        <pc:spChg chg="add del mod">
          <ac:chgData name="Azizah Novi Tami" userId="c0ed711f575e7b7e" providerId="LiveId" clId="{68CDB956-38DE-461B-823B-2781E1D342A8}" dt="2019-09-24T16:15:55.553" v="15302"/>
          <ac:spMkLst>
            <pc:docMk/>
            <pc:sldMk cId="3992057147" sldId="1022"/>
            <ac:spMk id="50" creationId="{87800B5E-0738-4503-B881-BA62A2DFE751}"/>
          </ac:spMkLst>
        </pc:spChg>
        <pc:grpChg chg="mod">
          <ac:chgData name="Azizah Novi Tami" userId="c0ed711f575e7b7e" providerId="LiveId" clId="{68CDB956-38DE-461B-823B-2781E1D342A8}" dt="2019-09-24T16:11:21.655" v="15137" actId="1076"/>
          <ac:grpSpMkLst>
            <pc:docMk/>
            <pc:sldMk cId="3992057147" sldId="1022"/>
            <ac:grpSpMk id="2" creationId="{BAD7FE07-FE85-4961-B86F-C1791AD31D8C}"/>
          </ac:grpSpMkLst>
        </pc:grpChg>
        <pc:grpChg chg="del">
          <ac:chgData name="Azizah Novi Tami" userId="c0ed711f575e7b7e" providerId="LiveId" clId="{68CDB956-38DE-461B-823B-2781E1D342A8}" dt="2019-09-24T16:03:54.671" v="15027" actId="478"/>
          <ac:grpSpMkLst>
            <pc:docMk/>
            <pc:sldMk cId="3992057147" sldId="1022"/>
            <ac:grpSpMk id="12" creationId="{D86E311D-CF28-411F-814A-9FB4F0E5B5BC}"/>
          </ac:grpSpMkLst>
        </pc:grpChg>
        <pc:grpChg chg="del">
          <ac:chgData name="Azizah Novi Tami" userId="c0ed711f575e7b7e" providerId="LiveId" clId="{68CDB956-38DE-461B-823B-2781E1D342A8}" dt="2019-09-24T16:03:57.870" v="15028" actId="478"/>
          <ac:grpSpMkLst>
            <pc:docMk/>
            <pc:sldMk cId="3992057147" sldId="1022"/>
            <ac:grpSpMk id="35" creationId="{00000000-0000-0000-0000-000000000000}"/>
          </ac:grpSpMkLst>
        </pc:grpChg>
        <pc:grpChg chg="del">
          <ac:chgData name="Azizah Novi Tami" userId="c0ed711f575e7b7e" providerId="LiveId" clId="{68CDB956-38DE-461B-823B-2781E1D342A8}" dt="2019-09-24T16:03:57.870" v="15028" actId="478"/>
          <ac:grpSpMkLst>
            <pc:docMk/>
            <pc:sldMk cId="3992057147" sldId="1022"/>
            <ac:grpSpMk id="42" creationId="{00000000-0000-0000-0000-000000000000}"/>
          </ac:grpSpMkLst>
        </pc:grpChg>
        <pc:picChg chg="add mod">
          <ac:chgData name="Azizah Novi Tami" userId="c0ed711f575e7b7e" providerId="LiveId" clId="{68CDB956-38DE-461B-823B-2781E1D342A8}" dt="2019-09-24T18:21:08.744" v="15630"/>
          <ac:picMkLst>
            <pc:docMk/>
            <pc:sldMk cId="3992057147" sldId="1022"/>
            <ac:picMk id="52" creationId="{E1ADDAC8-0C16-4BA4-9ECD-7EB3FC9BF70B}"/>
          </ac:picMkLst>
        </pc:picChg>
        <pc:cxnChg chg="del mod">
          <ac:chgData name="Azizah Novi Tami" userId="c0ed711f575e7b7e" providerId="LiveId" clId="{68CDB956-38DE-461B-823B-2781E1D342A8}" dt="2019-09-24T16:21:02.543" v="15363" actId="478"/>
          <ac:cxnSpMkLst>
            <pc:docMk/>
            <pc:sldMk cId="3992057147" sldId="1022"/>
            <ac:cxnSpMk id="20" creationId="{00000000-0000-0000-0000-000000000000}"/>
          </ac:cxnSpMkLst>
        </pc:cxnChg>
        <pc:cxnChg chg="mod">
          <ac:chgData name="Azizah Novi Tami" userId="c0ed711f575e7b7e" providerId="LiveId" clId="{68CDB956-38DE-461B-823B-2781E1D342A8}" dt="2019-09-24T16:12:22.006" v="15163" actId="1076"/>
          <ac:cxnSpMkLst>
            <pc:docMk/>
            <pc:sldMk cId="3992057147" sldId="1022"/>
            <ac:cxnSpMk id="27" creationId="{00000000-0000-0000-0000-000000000000}"/>
          </ac:cxnSpMkLst>
        </pc:cxnChg>
        <pc:cxnChg chg="del">
          <ac:chgData name="Azizah Novi Tami" userId="c0ed711f575e7b7e" providerId="LiveId" clId="{68CDB956-38DE-461B-823B-2781E1D342A8}" dt="2019-09-24T16:03:57.870" v="15028" actId="478"/>
          <ac:cxnSpMkLst>
            <pc:docMk/>
            <pc:sldMk cId="3992057147" sldId="1022"/>
            <ac:cxnSpMk id="41" creationId="{00000000-0000-0000-0000-000000000000}"/>
          </ac:cxnSpMkLst>
        </pc:cxnChg>
      </pc:sldChg>
      <pc:sldChg chg="addSp delSp modSp add delAnim modAnim">
        <pc:chgData name="Azizah Novi Tami" userId="c0ed711f575e7b7e" providerId="LiveId" clId="{68CDB956-38DE-461B-823B-2781E1D342A8}" dt="2019-09-24T16:34:57.807" v="15405" actId="20577"/>
        <pc:sldMkLst>
          <pc:docMk/>
          <pc:sldMk cId="1345247950" sldId="1024"/>
        </pc:sldMkLst>
        <pc:spChg chg="mod topLvl">
          <ac:chgData name="Azizah Novi Tami" userId="c0ed711f575e7b7e" providerId="LiveId" clId="{68CDB956-38DE-461B-823B-2781E1D342A8}" dt="2019-09-24T12:28:52.898" v="12771" actId="1076"/>
          <ac:spMkLst>
            <pc:docMk/>
            <pc:sldMk cId="1345247950" sldId="1024"/>
            <ac:spMk id="7" creationId="{0737C4A3-29D0-4F88-8FB4-616A36653686}"/>
          </ac:spMkLst>
        </pc:spChg>
        <pc:spChg chg="mod topLvl">
          <ac:chgData name="Azizah Novi Tami" userId="c0ed711f575e7b7e" providerId="LiveId" clId="{68CDB956-38DE-461B-823B-2781E1D342A8}" dt="2019-09-24T12:17:26.730" v="12424" actId="1036"/>
          <ac:spMkLst>
            <pc:docMk/>
            <pc:sldMk cId="1345247950" sldId="1024"/>
            <ac:spMk id="9" creationId="{6DD460CE-C7A2-4167-85F6-970DBAABFAAB}"/>
          </ac:spMkLst>
        </pc:spChg>
        <pc:spChg chg="mod topLvl">
          <ac:chgData name="Azizah Novi Tami" userId="c0ed711f575e7b7e" providerId="LiveId" clId="{68CDB956-38DE-461B-823B-2781E1D342A8}" dt="2019-09-24T12:17:20.408" v="12402" actId="1035"/>
          <ac:spMkLst>
            <pc:docMk/>
            <pc:sldMk cId="1345247950" sldId="1024"/>
            <ac:spMk id="10" creationId="{0C509314-6185-4AA5-9B2B-28C317A9212E}"/>
          </ac:spMkLst>
        </pc:spChg>
        <pc:spChg chg="del">
          <ac:chgData name="Azizah Novi Tami" userId="c0ed711f575e7b7e" providerId="LiveId" clId="{68CDB956-38DE-461B-823B-2781E1D342A8}" dt="2019-09-24T03:25:08.760" v="11033" actId="478"/>
          <ac:spMkLst>
            <pc:docMk/>
            <pc:sldMk cId="1345247950" sldId="1024"/>
            <ac:spMk id="11" creationId="{419764AB-73A1-482A-A32C-6A907E357199}"/>
          </ac:spMkLst>
        </pc:spChg>
        <pc:spChg chg="del">
          <ac:chgData name="Azizah Novi Tami" userId="c0ed711f575e7b7e" providerId="LiveId" clId="{68CDB956-38DE-461B-823B-2781E1D342A8}" dt="2019-09-24T03:25:08.760" v="11033" actId="478"/>
          <ac:spMkLst>
            <pc:docMk/>
            <pc:sldMk cId="1345247950" sldId="1024"/>
            <ac:spMk id="18" creationId="{DB732CFD-0DAF-4745-9FBD-02A9A28DB73C}"/>
          </ac:spMkLst>
        </pc:spChg>
        <pc:spChg chg="add mod">
          <ac:chgData name="Azizah Novi Tami" userId="c0ed711f575e7b7e" providerId="LiveId" clId="{68CDB956-38DE-461B-823B-2781E1D342A8}" dt="2019-09-24T12:34:43.065" v="12897" actId="164"/>
          <ac:spMkLst>
            <pc:docMk/>
            <pc:sldMk cId="1345247950" sldId="1024"/>
            <ac:spMk id="36" creationId="{DF8F3C7A-5F80-4D68-9E90-04C1739DBE8B}"/>
          </ac:spMkLst>
        </pc:spChg>
        <pc:spChg chg="add mod">
          <ac:chgData name="Azizah Novi Tami" userId="c0ed711f575e7b7e" providerId="LiveId" clId="{68CDB956-38DE-461B-823B-2781E1D342A8}" dt="2019-09-24T16:34:57.807" v="15405" actId="20577"/>
          <ac:spMkLst>
            <pc:docMk/>
            <pc:sldMk cId="1345247950" sldId="1024"/>
            <ac:spMk id="47" creationId="{AA7A1673-AB3C-4274-9E48-1560A4341359}"/>
          </ac:spMkLst>
        </pc:spChg>
        <pc:spChg chg="mod">
          <ac:chgData name="Azizah Novi Tami" userId="c0ed711f575e7b7e" providerId="LiveId" clId="{68CDB956-38DE-461B-823B-2781E1D342A8}" dt="2019-09-24T12:35:05.948" v="12903" actId="164"/>
          <ac:spMkLst>
            <pc:docMk/>
            <pc:sldMk cId="1345247950" sldId="1024"/>
            <ac:spMk id="67" creationId="{00000000-0000-0000-0000-000000000000}"/>
          </ac:spMkLst>
        </pc:spChg>
        <pc:spChg chg="del mod">
          <ac:chgData name="Azizah Novi Tami" userId="c0ed711f575e7b7e" providerId="LiveId" clId="{68CDB956-38DE-461B-823B-2781E1D342A8}" dt="2019-09-24T04:01:16.404" v="11489" actId="478"/>
          <ac:spMkLst>
            <pc:docMk/>
            <pc:sldMk cId="1345247950" sldId="1024"/>
            <ac:spMk id="68" creationId="{00000000-0000-0000-0000-000000000000}"/>
          </ac:spMkLst>
        </pc:spChg>
        <pc:spChg chg="del mod">
          <ac:chgData name="Azizah Novi Tami" userId="c0ed711f575e7b7e" providerId="LiveId" clId="{68CDB956-38DE-461B-823B-2781E1D342A8}" dt="2019-09-24T03:59:20.709" v="11396" actId="478"/>
          <ac:spMkLst>
            <pc:docMk/>
            <pc:sldMk cId="1345247950" sldId="1024"/>
            <ac:spMk id="69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04:02:53.163" v="11500" actId="478"/>
          <ac:spMkLst>
            <pc:docMk/>
            <pc:sldMk cId="1345247950" sldId="1024"/>
            <ac:spMk id="70" creationId="{00000000-0000-0000-0000-000000000000}"/>
          </ac:spMkLst>
        </pc:spChg>
        <pc:spChg chg="del mod">
          <ac:chgData name="Azizah Novi Tami" userId="c0ed711f575e7b7e" providerId="LiveId" clId="{68CDB956-38DE-461B-823B-2781E1D342A8}" dt="2019-09-24T03:59:40.812" v="11397" actId="478"/>
          <ac:spMkLst>
            <pc:docMk/>
            <pc:sldMk cId="1345247950" sldId="1024"/>
            <ac:spMk id="71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3:27:11.025" v="14052" actId="14100"/>
          <ac:spMkLst>
            <pc:docMk/>
            <pc:sldMk cId="1345247950" sldId="1024"/>
            <ac:spMk id="72" creationId="{00000000-0000-0000-0000-000000000000}"/>
          </ac:spMkLst>
        </pc:spChg>
        <pc:spChg chg="del mod">
          <ac:chgData name="Azizah Novi Tami" userId="c0ed711f575e7b7e" providerId="LiveId" clId="{68CDB956-38DE-461B-823B-2781E1D342A8}" dt="2019-09-24T03:55:19.758" v="11341" actId="478"/>
          <ac:spMkLst>
            <pc:docMk/>
            <pc:sldMk cId="1345247950" sldId="1024"/>
            <ac:spMk id="73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03:55:19.758" v="11341" actId="478"/>
          <ac:spMkLst>
            <pc:docMk/>
            <pc:sldMk cId="1345247950" sldId="1024"/>
            <ac:spMk id="74" creationId="{00000000-0000-0000-0000-000000000000}"/>
          </ac:spMkLst>
        </pc:spChg>
        <pc:spChg chg="del mod">
          <ac:chgData name="Azizah Novi Tami" userId="c0ed711f575e7b7e" providerId="LiveId" clId="{68CDB956-38DE-461B-823B-2781E1D342A8}" dt="2019-09-24T04:00:35.168" v="11453" actId="478"/>
          <ac:spMkLst>
            <pc:docMk/>
            <pc:sldMk cId="1345247950" sldId="1024"/>
            <ac:spMk id="75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3:27:12.759" v="14053" actId="403"/>
          <ac:spMkLst>
            <pc:docMk/>
            <pc:sldMk cId="1345247950" sldId="1024"/>
            <ac:spMk id="76" creationId="{00000000-0000-0000-0000-000000000000}"/>
          </ac:spMkLst>
        </pc:spChg>
        <pc:spChg chg="del mod">
          <ac:chgData name="Azizah Novi Tami" userId="c0ed711f575e7b7e" providerId="LiveId" clId="{68CDB956-38DE-461B-823B-2781E1D342A8}" dt="2019-09-24T11:51:10.194" v="11881" actId="478"/>
          <ac:spMkLst>
            <pc:docMk/>
            <pc:sldMk cId="1345247950" sldId="1024"/>
            <ac:spMk id="78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1:51:08.175" v="11880" actId="478"/>
          <ac:spMkLst>
            <pc:docMk/>
            <pc:sldMk cId="1345247950" sldId="1024"/>
            <ac:spMk id="79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03:53:28.218" v="11201" actId="1076"/>
          <ac:spMkLst>
            <pc:docMk/>
            <pc:sldMk cId="1345247950" sldId="1024"/>
            <ac:spMk id="85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1:46:37.293" v="11821"/>
          <ac:spMkLst>
            <pc:docMk/>
            <pc:sldMk cId="1345247950" sldId="1024"/>
            <ac:spMk id="86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03:59:20.709" v="11396" actId="478"/>
          <ac:spMkLst>
            <pc:docMk/>
            <pc:sldMk cId="1345247950" sldId="1024"/>
            <ac:spMk id="87" creationId="{00000000-0000-0000-0000-000000000000}"/>
          </ac:spMkLst>
        </pc:spChg>
        <pc:spChg chg="del mod">
          <ac:chgData name="Azizah Novi Tami" userId="c0ed711f575e7b7e" providerId="LiveId" clId="{68CDB956-38DE-461B-823B-2781E1D342A8}" dt="2019-09-24T12:06:30.759" v="11994" actId="478"/>
          <ac:spMkLst>
            <pc:docMk/>
            <pc:sldMk cId="1345247950" sldId="1024"/>
            <ac:spMk id="88" creationId="{00000000-0000-0000-0000-000000000000}"/>
          </ac:spMkLst>
        </pc:spChg>
        <pc:spChg chg="del topLvl">
          <ac:chgData name="Azizah Novi Tami" userId="c0ed711f575e7b7e" providerId="LiveId" clId="{68CDB956-38DE-461B-823B-2781E1D342A8}" dt="2019-09-24T11:51:50.036" v="11889" actId="478"/>
          <ac:spMkLst>
            <pc:docMk/>
            <pc:sldMk cId="1345247950" sldId="1024"/>
            <ac:spMk id="105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1:54:20.407" v="11927" actId="207"/>
          <ac:spMkLst>
            <pc:docMk/>
            <pc:sldMk cId="1345247950" sldId="1024"/>
            <ac:spMk id="106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1:54:17.028" v="11926" actId="165"/>
          <ac:spMkLst>
            <pc:docMk/>
            <pc:sldMk cId="1345247950" sldId="1024"/>
            <ac:spMk id="107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1:53:26.366" v="11914" actId="478"/>
          <ac:spMkLst>
            <pc:docMk/>
            <pc:sldMk cId="1345247950" sldId="1024"/>
            <ac:spMk id="110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1:53:15.547" v="11913" actId="478"/>
          <ac:spMkLst>
            <pc:docMk/>
            <pc:sldMk cId="1345247950" sldId="1024"/>
            <ac:spMk id="111" creationId="{00000000-0000-0000-0000-000000000000}"/>
          </ac:spMkLst>
        </pc:spChg>
        <pc:spChg chg="add del mod">
          <ac:chgData name="Azizah Novi Tami" userId="c0ed711f575e7b7e" providerId="LiveId" clId="{68CDB956-38DE-461B-823B-2781E1D342A8}" dt="2019-09-24T11:53:38.776" v="11919" actId="207"/>
          <ac:spMkLst>
            <pc:docMk/>
            <pc:sldMk cId="1345247950" sldId="1024"/>
            <ac:spMk id="112" creationId="{00000000-0000-0000-0000-000000000000}"/>
          </ac:spMkLst>
        </pc:spChg>
        <pc:spChg chg="del mod topLvl">
          <ac:chgData name="Azizah Novi Tami" userId="c0ed711f575e7b7e" providerId="LiveId" clId="{68CDB956-38DE-461B-823B-2781E1D342A8}" dt="2019-09-24T12:02:13.195" v="11934" actId="478"/>
          <ac:spMkLst>
            <pc:docMk/>
            <pc:sldMk cId="1345247950" sldId="1024"/>
            <ac:spMk id="115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1:54:41.693" v="11931" actId="207"/>
          <ac:spMkLst>
            <pc:docMk/>
            <pc:sldMk cId="1345247950" sldId="1024"/>
            <ac:spMk id="116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1:54:37.501" v="11930" actId="165"/>
          <ac:spMkLst>
            <pc:docMk/>
            <pc:sldMk cId="1345247950" sldId="1024"/>
            <ac:spMk id="117" creationId="{00000000-0000-0000-0000-000000000000}"/>
          </ac:spMkLst>
        </pc:spChg>
        <pc:spChg chg="del mod topLvl">
          <ac:chgData name="Azizah Novi Tami" userId="c0ed711f575e7b7e" providerId="LiveId" clId="{68CDB956-38DE-461B-823B-2781E1D342A8}" dt="2019-09-24T11:51:19.619" v="11883" actId="478"/>
          <ac:spMkLst>
            <pc:docMk/>
            <pc:sldMk cId="1345247950" sldId="1024"/>
            <ac:spMk id="120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1:54:11.418" v="11923" actId="207"/>
          <ac:spMkLst>
            <pc:docMk/>
            <pc:sldMk cId="1345247950" sldId="1024"/>
            <ac:spMk id="121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1:54:02.001" v="11921" actId="165"/>
          <ac:spMkLst>
            <pc:docMk/>
            <pc:sldMk cId="1345247950" sldId="1024"/>
            <ac:spMk id="122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1:49:34.828" v="11854" actId="478"/>
          <ac:spMkLst>
            <pc:docMk/>
            <pc:sldMk cId="1345247950" sldId="1024"/>
            <ac:spMk id="125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1:50:25.761" v="11865" actId="165"/>
          <ac:spMkLst>
            <pc:docMk/>
            <pc:sldMk cId="1345247950" sldId="1024"/>
            <ac:spMk id="126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1:51:02.595" v="11879" actId="207"/>
          <ac:spMkLst>
            <pc:docMk/>
            <pc:sldMk cId="1345247950" sldId="1024"/>
            <ac:spMk id="127" creationId="{00000000-0000-0000-0000-000000000000}"/>
          </ac:spMkLst>
        </pc:spChg>
        <pc:spChg chg="add mod">
          <ac:chgData name="Azizah Novi Tami" userId="c0ed711f575e7b7e" providerId="LiveId" clId="{68CDB956-38DE-461B-823B-2781E1D342A8}" dt="2019-09-24T03:52:07.254" v="11168" actId="1035"/>
          <ac:spMkLst>
            <pc:docMk/>
            <pc:sldMk cId="1345247950" sldId="1024"/>
            <ac:spMk id="128" creationId="{7C268D19-1257-4CBA-B49A-EC6CCF0BD37E}"/>
          </ac:spMkLst>
        </pc:spChg>
        <pc:spChg chg="add del">
          <ac:chgData name="Azizah Novi Tami" userId="c0ed711f575e7b7e" providerId="LiveId" clId="{68CDB956-38DE-461B-823B-2781E1D342A8}" dt="2019-09-24T11:49:05.943" v="11848"/>
          <ac:spMkLst>
            <pc:docMk/>
            <pc:sldMk cId="1345247950" sldId="1024"/>
            <ac:spMk id="129" creationId="{5AB8D0A5-DDAB-4E70-828A-00CB220E6C33}"/>
          </ac:spMkLst>
        </pc:spChg>
        <pc:spChg chg="del">
          <ac:chgData name="Azizah Novi Tami" userId="c0ed711f575e7b7e" providerId="LiveId" clId="{68CDB956-38DE-461B-823B-2781E1D342A8}" dt="2019-09-24T12:02:47.319" v="11941" actId="478"/>
          <ac:spMkLst>
            <pc:docMk/>
            <pc:sldMk cId="1345247950" sldId="1024"/>
            <ac:spMk id="132" creationId="{0BC5AE17-50B2-4A48-AFE9-5D998164152B}"/>
          </ac:spMkLst>
        </pc:spChg>
        <pc:spChg chg="add mod">
          <ac:chgData name="Azizah Novi Tami" userId="c0ed711f575e7b7e" providerId="LiveId" clId="{68CDB956-38DE-461B-823B-2781E1D342A8}" dt="2019-09-24T12:34:46.322" v="12898" actId="164"/>
          <ac:spMkLst>
            <pc:docMk/>
            <pc:sldMk cId="1345247950" sldId="1024"/>
            <ac:spMk id="139" creationId="{2ED5FA4E-BFEC-4893-9C41-0CCBC75C6AFC}"/>
          </ac:spMkLst>
        </pc:spChg>
        <pc:spChg chg="add mod">
          <ac:chgData name="Azizah Novi Tami" userId="c0ed711f575e7b7e" providerId="LiveId" clId="{68CDB956-38DE-461B-823B-2781E1D342A8}" dt="2019-09-24T13:27:23.916" v="14056" actId="207"/>
          <ac:spMkLst>
            <pc:docMk/>
            <pc:sldMk cId="1345247950" sldId="1024"/>
            <ac:spMk id="140" creationId="{9A172B79-93FD-4AD6-A5EA-5067EC044B56}"/>
          </ac:spMkLst>
        </pc:spChg>
        <pc:spChg chg="add mod">
          <ac:chgData name="Azizah Novi Tami" userId="c0ed711f575e7b7e" providerId="LiveId" clId="{68CDB956-38DE-461B-823B-2781E1D342A8}" dt="2019-09-24T12:35:05.948" v="12903" actId="164"/>
          <ac:spMkLst>
            <pc:docMk/>
            <pc:sldMk cId="1345247950" sldId="1024"/>
            <ac:spMk id="141" creationId="{9BBB3F63-7910-439D-881F-450B20039816}"/>
          </ac:spMkLst>
        </pc:spChg>
        <pc:spChg chg="add mod">
          <ac:chgData name="Azizah Novi Tami" userId="c0ed711f575e7b7e" providerId="LiveId" clId="{68CDB956-38DE-461B-823B-2781E1D342A8}" dt="2019-09-24T13:27:28.987" v="14058" actId="14100"/>
          <ac:spMkLst>
            <pc:docMk/>
            <pc:sldMk cId="1345247950" sldId="1024"/>
            <ac:spMk id="142" creationId="{DBF6C420-92BA-438E-B135-ABDC0869EFE4}"/>
          </ac:spMkLst>
        </pc:spChg>
        <pc:spChg chg="add mod">
          <ac:chgData name="Azizah Novi Tami" userId="c0ed711f575e7b7e" providerId="LiveId" clId="{68CDB956-38DE-461B-823B-2781E1D342A8}" dt="2019-09-24T12:35:09.361" v="12904" actId="164"/>
          <ac:spMkLst>
            <pc:docMk/>
            <pc:sldMk cId="1345247950" sldId="1024"/>
            <ac:spMk id="144" creationId="{440816E9-DAC0-41EA-9CCA-A03AD1CB14A2}"/>
          </ac:spMkLst>
        </pc:spChg>
        <pc:spChg chg="add del">
          <ac:chgData name="Azizah Novi Tami" userId="c0ed711f575e7b7e" providerId="LiveId" clId="{68CDB956-38DE-461B-823B-2781E1D342A8}" dt="2019-09-24T12:28:55.016" v="12772"/>
          <ac:spMkLst>
            <pc:docMk/>
            <pc:sldMk cId="1345247950" sldId="1024"/>
            <ac:spMk id="145" creationId="{EE8CC275-B77B-4CDA-A86D-84E2EAAE2329}"/>
          </ac:spMkLst>
        </pc:spChg>
        <pc:spChg chg="add mod">
          <ac:chgData name="Azizah Novi Tami" userId="c0ed711f575e7b7e" providerId="LiveId" clId="{68CDB956-38DE-461B-823B-2781E1D342A8}" dt="2019-09-24T12:35:12.122" v="12905" actId="164"/>
          <ac:spMkLst>
            <pc:docMk/>
            <pc:sldMk cId="1345247950" sldId="1024"/>
            <ac:spMk id="146" creationId="{71E9AEE4-355E-4795-8492-56173A5537F1}"/>
          </ac:spMkLst>
        </pc:spChg>
        <pc:grpChg chg="del mod">
          <ac:chgData name="Azizah Novi Tami" userId="c0ed711f575e7b7e" providerId="LiveId" clId="{68CDB956-38DE-461B-823B-2781E1D342A8}" dt="2019-09-24T12:17:18.628" v="12400" actId="165"/>
          <ac:grpSpMkLst>
            <pc:docMk/>
            <pc:sldMk cId="1345247950" sldId="1024"/>
            <ac:grpSpMk id="2" creationId="{BAD7FE07-FE85-4961-B86F-C1791AD31D8C}"/>
          </ac:grpSpMkLst>
        </pc:grpChg>
        <pc:grpChg chg="add mod">
          <ac:chgData name="Azizah Novi Tami" userId="c0ed711f575e7b7e" providerId="LiveId" clId="{68CDB956-38DE-461B-823B-2781E1D342A8}" dt="2019-09-24T12:34:43.065" v="12897" actId="164"/>
          <ac:grpSpMkLst>
            <pc:docMk/>
            <pc:sldMk cId="1345247950" sldId="1024"/>
            <ac:grpSpMk id="59" creationId="{82E2E1B4-3EDB-47D9-8208-BED0082A488B}"/>
          </ac:grpSpMkLst>
        </pc:grpChg>
        <pc:grpChg chg="add mod">
          <ac:chgData name="Azizah Novi Tami" userId="c0ed711f575e7b7e" providerId="LiveId" clId="{68CDB956-38DE-461B-823B-2781E1D342A8}" dt="2019-09-24T12:34:46.322" v="12898" actId="164"/>
          <ac:grpSpMkLst>
            <pc:docMk/>
            <pc:sldMk cId="1345247950" sldId="1024"/>
            <ac:grpSpMk id="60" creationId="{CF52393B-BDE2-42E9-8D0F-CEDE2AE16849}"/>
          </ac:grpSpMkLst>
        </pc:grpChg>
        <pc:grpChg chg="add mod">
          <ac:chgData name="Azizah Novi Tami" userId="c0ed711f575e7b7e" providerId="LiveId" clId="{68CDB956-38DE-461B-823B-2781E1D342A8}" dt="2019-09-24T12:34:53.181" v="12902" actId="164"/>
          <ac:grpSpMkLst>
            <pc:docMk/>
            <pc:sldMk cId="1345247950" sldId="1024"/>
            <ac:grpSpMk id="61" creationId="{49D099B7-85AA-45F3-8F7F-691333EB8F9B}"/>
          </ac:grpSpMkLst>
        </pc:grpChg>
        <pc:grpChg chg="add mod">
          <ac:chgData name="Azizah Novi Tami" userId="c0ed711f575e7b7e" providerId="LiveId" clId="{68CDB956-38DE-461B-823B-2781E1D342A8}" dt="2019-09-24T12:35:05.948" v="12903" actId="164"/>
          <ac:grpSpMkLst>
            <pc:docMk/>
            <pc:sldMk cId="1345247950" sldId="1024"/>
            <ac:grpSpMk id="63" creationId="{87F1D756-7041-4097-9881-CC1FE62C0281}"/>
          </ac:grpSpMkLst>
        </pc:grpChg>
        <pc:grpChg chg="add mod">
          <ac:chgData name="Azizah Novi Tami" userId="c0ed711f575e7b7e" providerId="LiveId" clId="{68CDB956-38DE-461B-823B-2781E1D342A8}" dt="2019-09-24T12:35:09.361" v="12904" actId="164"/>
          <ac:grpSpMkLst>
            <pc:docMk/>
            <pc:sldMk cId="1345247950" sldId="1024"/>
            <ac:grpSpMk id="64" creationId="{1ED96358-5D4C-4C4F-A733-8255B3AB88C2}"/>
          </ac:grpSpMkLst>
        </pc:grpChg>
        <pc:grpChg chg="add mod">
          <ac:chgData name="Azizah Novi Tami" userId="c0ed711f575e7b7e" providerId="LiveId" clId="{68CDB956-38DE-461B-823B-2781E1D342A8}" dt="2019-09-24T12:35:12.122" v="12905" actId="164"/>
          <ac:grpSpMkLst>
            <pc:docMk/>
            <pc:sldMk cId="1345247950" sldId="1024"/>
            <ac:grpSpMk id="65" creationId="{B6BFB142-A623-4BBC-A083-A9E8BAA623AA}"/>
          </ac:grpSpMkLst>
        </pc:grpChg>
        <pc:grpChg chg="del mod">
          <ac:chgData name="Azizah Novi Tami" userId="c0ed711f575e7b7e" providerId="LiveId" clId="{68CDB956-38DE-461B-823B-2781E1D342A8}" dt="2019-09-24T11:51:08.175" v="11880" actId="478"/>
          <ac:grpSpMkLst>
            <pc:docMk/>
            <pc:sldMk cId="1345247950" sldId="1024"/>
            <ac:grpSpMk id="77" creationId="{00000000-0000-0000-0000-000000000000}"/>
          </ac:grpSpMkLst>
        </pc:grpChg>
        <pc:grpChg chg="del mod">
          <ac:chgData name="Azizah Novi Tami" userId="c0ed711f575e7b7e" providerId="LiveId" clId="{68CDB956-38DE-461B-823B-2781E1D342A8}" dt="2019-09-24T11:52:06.917" v="11897" actId="478"/>
          <ac:grpSpMkLst>
            <pc:docMk/>
            <pc:sldMk cId="1345247950" sldId="1024"/>
            <ac:grpSpMk id="80" creationId="{00000000-0000-0000-0000-000000000000}"/>
          </ac:grpSpMkLst>
        </pc:grpChg>
        <pc:grpChg chg="add del mod">
          <ac:chgData name="Azizah Novi Tami" userId="c0ed711f575e7b7e" providerId="LiveId" clId="{68CDB956-38DE-461B-823B-2781E1D342A8}" dt="2019-09-24T12:06:32.954" v="11995" actId="478"/>
          <ac:grpSpMkLst>
            <pc:docMk/>
            <pc:sldMk cId="1345247950" sldId="1024"/>
            <ac:grpSpMk id="83" creationId="{00000000-0000-0000-0000-000000000000}"/>
          </ac:grpSpMkLst>
        </pc:grpChg>
        <pc:grpChg chg="del mod">
          <ac:chgData name="Azizah Novi Tami" userId="c0ed711f575e7b7e" providerId="LiveId" clId="{68CDB956-38DE-461B-823B-2781E1D342A8}" dt="2019-09-24T12:06:32.954" v="11995" actId="478"/>
          <ac:grpSpMkLst>
            <pc:docMk/>
            <pc:sldMk cId="1345247950" sldId="1024"/>
            <ac:grpSpMk id="89" creationId="{00000000-0000-0000-0000-000000000000}"/>
          </ac:grpSpMkLst>
        </pc:grpChg>
        <pc:grpChg chg="del mod">
          <ac:chgData name="Azizah Novi Tami" userId="c0ed711f575e7b7e" providerId="LiveId" clId="{68CDB956-38DE-461B-823B-2781E1D342A8}" dt="2019-09-24T12:06:32.954" v="11995" actId="478"/>
          <ac:grpSpMkLst>
            <pc:docMk/>
            <pc:sldMk cId="1345247950" sldId="1024"/>
            <ac:grpSpMk id="92" creationId="{00000000-0000-0000-0000-000000000000}"/>
          </ac:grpSpMkLst>
        </pc:grpChg>
        <pc:grpChg chg="del mod">
          <ac:chgData name="Azizah Novi Tami" userId="c0ed711f575e7b7e" providerId="LiveId" clId="{68CDB956-38DE-461B-823B-2781E1D342A8}" dt="2019-09-24T12:06:32.954" v="11995" actId="478"/>
          <ac:grpSpMkLst>
            <pc:docMk/>
            <pc:sldMk cId="1345247950" sldId="1024"/>
            <ac:grpSpMk id="95" creationId="{00000000-0000-0000-0000-000000000000}"/>
          </ac:grpSpMkLst>
        </pc:grpChg>
        <pc:grpChg chg="del">
          <ac:chgData name="Azizah Novi Tami" userId="c0ed711f575e7b7e" providerId="LiveId" clId="{68CDB956-38DE-461B-823B-2781E1D342A8}" dt="2019-09-24T11:53:47.761" v="11920" actId="478"/>
          <ac:grpSpMkLst>
            <pc:docMk/>
            <pc:sldMk cId="1345247950" sldId="1024"/>
            <ac:grpSpMk id="98" creationId="{00000000-0000-0000-0000-000000000000}"/>
          </ac:grpSpMkLst>
        </pc:grpChg>
        <pc:grpChg chg="del mod">
          <ac:chgData name="Azizah Novi Tami" userId="c0ed711f575e7b7e" providerId="LiveId" clId="{68CDB956-38DE-461B-823B-2781E1D342A8}" dt="2019-09-24T11:51:50.036" v="11889" actId="478"/>
          <ac:grpSpMkLst>
            <pc:docMk/>
            <pc:sldMk cId="1345247950" sldId="1024"/>
            <ac:grpSpMk id="103" creationId="{00000000-0000-0000-0000-000000000000}"/>
          </ac:grpSpMkLst>
        </pc:grpChg>
        <pc:grpChg chg="del mod topLvl">
          <ac:chgData name="Azizah Novi Tami" userId="c0ed711f575e7b7e" providerId="LiveId" clId="{68CDB956-38DE-461B-823B-2781E1D342A8}" dt="2019-09-24T11:54:17.028" v="11926" actId="165"/>
          <ac:grpSpMkLst>
            <pc:docMk/>
            <pc:sldMk cId="1345247950" sldId="1024"/>
            <ac:grpSpMk id="104" creationId="{00000000-0000-0000-0000-000000000000}"/>
          </ac:grpSpMkLst>
        </pc:grpChg>
        <pc:grpChg chg="del mod">
          <ac:chgData name="Azizah Novi Tami" userId="c0ed711f575e7b7e" providerId="LiveId" clId="{68CDB956-38DE-461B-823B-2781E1D342A8}" dt="2019-09-24T11:53:26.366" v="11914" actId="478"/>
          <ac:grpSpMkLst>
            <pc:docMk/>
            <pc:sldMk cId="1345247950" sldId="1024"/>
            <ac:grpSpMk id="108" creationId="{00000000-0000-0000-0000-000000000000}"/>
          </ac:grpSpMkLst>
        </pc:grpChg>
        <pc:grpChg chg="add del mod">
          <ac:chgData name="Azizah Novi Tami" userId="c0ed711f575e7b7e" providerId="LiveId" clId="{68CDB956-38DE-461B-823B-2781E1D342A8}" dt="2019-09-24T11:53:26.366" v="11914" actId="478"/>
          <ac:grpSpMkLst>
            <pc:docMk/>
            <pc:sldMk cId="1345247950" sldId="1024"/>
            <ac:grpSpMk id="109" creationId="{00000000-0000-0000-0000-000000000000}"/>
          </ac:grpSpMkLst>
        </pc:grpChg>
        <pc:grpChg chg="del mod">
          <ac:chgData name="Azizah Novi Tami" userId="c0ed711f575e7b7e" providerId="LiveId" clId="{68CDB956-38DE-461B-823B-2781E1D342A8}" dt="2019-09-24T11:54:26.061" v="11928" actId="165"/>
          <ac:grpSpMkLst>
            <pc:docMk/>
            <pc:sldMk cId="1345247950" sldId="1024"/>
            <ac:grpSpMk id="113" creationId="{00000000-0000-0000-0000-000000000000}"/>
          </ac:grpSpMkLst>
        </pc:grpChg>
        <pc:grpChg chg="del mod topLvl">
          <ac:chgData name="Azizah Novi Tami" userId="c0ed711f575e7b7e" providerId="LiveId" clId="{68CDB956-38DE-461B-823B-2781E1D342A8}" dt="2019-09-24T11:54:37.501" v="11930" actId="165"/>
          <ac:grpSpMkLst>
            <pc:docMk/>
            <pc:sldMk cId="1345247950" sldId="1024"/>
            <ac:grpSpMk id="114" creationId="{00000000-0000-0000-0000-000000000000}"/>
          </ac:grpSpMkLst>
        </pc:grpChg>
        <pc:grpChg chg="del mod">
          <ac:chgData name="Azizah Novi Tami" userId="c0ed711f575e7b7e" providerId="LiveId" clId="{68CDB956-38DE-461B-823B-2781E1D342A8}" dt="2019-09-24T11:51:16.493" v="11882" actId="165"/>
          <ac:grpSpMkLst>
            <pc:docMk/>
            <pc:sldMk cId="1345247950" sldId="1024"/>
            <ac:grpSpMk id="118" creationId="{00000000-0000-0000-0000-000000000000}"/>
          </ac:grpSpMkLst>
        </pc:grpChg>
        <pc:grpChg chg="del mod topLvl">
          <ac:chgData name="Azizah Novi Tami" userId="c0ed711f575e7b7e" providerId="LiveId" clId="{68CDB956-38DE-461B-823B-2781E1D342A8}" dt="2019-09-24T11:54:02.001" v="11921" actId="165"/>
          <ac:grpSpMkLst>
            <pc:docMk/>
            <pc:sldMk cId="1345247950" sldId="1024"/>
            <ac:grpSpMk id="119" creationId="{00000000-0000-0000-0000-000000000000}"/>
          </ac:grpSpMkLst>
        </pc:grpChg>
        <pc:grpChg chg="del mod">
          <ac:chgData name="Azizah Novi Tami" userId="c0ed711f575e7b7e" providerId="LiveId" clId="{68CDB956-38DE-461B-823B-2781E1D342A8}" dt="2019-09-24T11:49:34.828" v="11854" actId="478"/>
          <ac:grpSpMkLst>
            <pc:docMk/>
            <pc:sldMk cId="1345247950" sldId="1024"/>
            <ac:grpSpMk id="123" creationId="{00000000-0000-0000-0000-000000000000}"/>
          </ac:grpSpMkLst>
        </pc:grpChg>
        <pc:grpChg chg="del mod">
          <ac:chgData name="Azizah Novi Tami" userId="c0ed711f575e7b7e" providerId="LiveId" clId="{68CDB956-38DE-461B-823B-2781E1D342A8}" dt="2019-09-24T11:50:25.761" v="11865" actId="165"/>
          <ac:grpSpMkLst>
            <pc:docMk/>
            <pc:sldMk cId="1345247950" sldId="1024"/>
            <ac:grpSpMk id="124" creationId="{00000000-0000-0000-0000-000000000000}"/>
          </ac:grpSpMkLst>
        </pc:grpChg>
        <pc:grpChg chg="add del mod">
          <ac:chgData name="Azizah Novi Tami" userId="c0ed711f575e7b7e" providerId="LiveId" clId="{68CDB956-38DE-461B-823B-2781E1D342A8}" dt="2019-09-24T12:02:47.319" v="11941" actId="478"/>
          <ac:grpSpMkLst>
            <pc:docMk/>
            <pc:sldMk cId="1345247950" sldId="1024"/>
            <ac:grpSpMk id="130" creationId="{6D018D57-9024-4CE1-8BA2-CBDBDFF83891}"/>
          </ac:grpSpMkLst>
        </pc:grpChg>
        <pc:grpChg chg="mod">
          <ac:chgData name="Azizah Novi Tami" userId="c0ed711f575e7b7e" providerId="LiveId" clId="{68CDB956-38DE-461B-823B-2781E1D342A8}" dt="2019-09-24T12:02:47.319" v="11941" actId="478"/>
          <ac:grpSpMkLst>
            <pc:docMk/>
            <pc:sldMk cId="1345247950" sldId="1024"/>
            <ac:grpSpMk id="131" creationId="{000B4467-25AE-4355-A634-EE0B7E069924}"/>
          </ac:grpSpMkLst>
        </pc:grpChg>
        <pc:grpChg chg="add mod">
          <ac:chgData name="Azizah Novi Tami" userId="c0ed711f575e7b7e" providerId="LiveId" clId="{68CDB956-38DE-461B-823B-2781E1D342A8}" dt="2019-09-24T11:49:46.592" v="11857" actId="571"/>
          <ac:grpSpMkLst>
            <pc:docMk/>
            <pc:sldMk cId="1345247950" sldId="1024"/>
            <ac:grpSpMk id="135" creationId="{D647FB20-C8B0-4548-B923-B0D6C70D8BF5}"/>
          </ac:grpSpMkLst>
        </pc:grpChg>
        <pc:picChg chg="add mod">
          <ac:chgData name="Azizah Novi Tami" userId="c0ed711f575e7b7e" providerId="LiveId" clId="{68CDB956-38DE-461B-823B-2781E1D342A8}" dt="2019-09-24T12:03:21.706" v="11964" actId="1035"/>
          <ac:picMkLst>
            <pc:docMk/>
            <pc:sldMk cId="1345247950" sldId="1024"/>
            <ac:picMk id="4" creationId="{C224778D-7E1A-46E2-BB17-0CCE81E4BA5A}"/>
          </ac:picMkLst>
        </pc:picChg>
        <pc:picChg chg="add mod">
          <ac:chgData name="Azizah Novi Tami" userId="c0ed711f575e7b7e" providerId="LiveId" clId="{68CDB956-38DE-461B-823B-2781E1D342A8}" dt="2019-09-24T12:03:14.504" v="11962" actId="1037"/>
          <ac:picMkLst>
            <pc:docMk/>
            <pc:sldMk cId="1345247950" sldId="1024"/>
            <ac:picMk id="6" creationId="{97558218-0542-4E07-82A0-1723A9775687}"/>
          </ac:picMkLst>
        </pc:picChg>
        <pc:picChg chg="add del mod">
          <ac:chgData name="Azizah Novi Tami" userId="c0ed711f575e7b7e" providerId="LiveId" clId="{68CDB956-38DE-461B-823B-2781E1D342A8}" dt="2019-09-24T12:13:05.792" v="12225"/>
          <ac:picMkLst>
            <pc:docMk/>
            <pc:sldMk cId="1345247950" sldId="1024"/>
            <ac:picMk id="38" creationId="{70F8F3C3-6C24-4EEF-87DD-02B7B8373991}"/>
          </ac:picMkLst>
        </pc:picChg>
        <pc:picChg chg="add del mod">
          <ac:chgData name="Azizah Novi Tami" userId="c0ed711f575e7b7e" providerId="LiveId" clId="{68CDB956-38DE-461B-823B-2781E1D342A8}" dt="2019-09-24T12:13:07.898" v="12227"/>
          <ac:picMkLst>
            <pc:docMk/>
            <pc:sldMk cId="1345247950" sldId="1024"/>
            <ac:picMk id="40" creationId="{B5D4D7E8-DC19-4BA5-94E9-9204ABAAAF50}"/>
          </ac:picMkLst>
        </pc:picChg>
        <pc:picChg chg="mod">
          <ac:chgData name="Azizah Novi Tami" userId="c0ed711f575e7b7e" providerId="LiveId" clId="{68CDB956-38DE-461B-823B-2781E1D342A8}" dt="2019-09-24T12:34:48.856" v="12900" actId="1076"/>
          <ac:picMkLst>
            <pc:docMk/>
            <pc:sldMk cId="1345247950" sldId="1024"/>
            <ac:picMk id="62" creationId="{80F22C5C-F2C7-4ECB-8DBE-0B218291E299}"/>
          </ac:picMkLst>
        </pc:picChg>
        <pc:cxnChg chg="add del mod">
          <ac:chgData name="Azizah Novi Tami" userId="c0ed711f575e7b7e" providerId="LiveId" clId="{68CDB956-38DE-461B-823B-2781E1D342A8}" dt="2019-09-24T12:04:29.225" v="11975" actId="478"/>
          <ac:cxnSpMkLst>
            <pc:docMk/>
            <pc:sldMk cId="1345247950" sldId="1024"/>
            <ac:cxnSpMk id="11" creationId="{5A33B4BB-122A-473C-AD5E-BC6420AFE8BD}"/>
          </ac:cxnSpMkLst>
        </pc:cxnChg>
        <pc:cxnChg chg="add mod">
          <ac:chgData name="Azizah Novi Tami" userId="c0ed711f575e7b7e" providerId="LiveId" clId="{68CDB956-38DE-461B-823B-2781E1D342A8}" dt="2019-09-24T12:34:43.065" v="12897" actId="164"/>
          <ac:cxnSpMkLst>
            <pc:docMk/>
            <pc:sldMk cId="1345247950" sldId="1024"/>
            <ac:cxnSpMk id="25" creationId="{50D43435-4810-4F02-93E0-73E23B7BB220}"/>
          </ac:cxnSpMkLst>
        </pc:cxnChg>
        <pc:cxnChg chg="add mod">
          <ac:chgData name="Azizah Novi Tami" userId="c0ed711f575e7b7e" providerId="LiveId" clId="{68CDB956-38DE-461B-823B-2781E1D342A8}" dt="2019-09-24T12:34:46.322" v="12898" actId="164"/>
          <ac:cxnSpMkLst>
            <pc:docMk/>
            <pc:sldMk cId="1345247950" sldId="1024"/>
            <ac:cxnSpMk id="28" creationId="{03EB474B-3046-46BE-A480-69BD72329079}"/>
          </ac:cxnSpMkLst>
        </pc:cxnChg>
        <pc:cxnChg chg="add mod">
          <ac:chgData name="Azizah Novi Tami" userId="c0ed711f575e7b7e" providerId="LiveId" clId="{68CDB956-38DE-461B-823B-2781E1D342A8}" dt="2019-09-24T12:35:05.948" v="12903" actId="164"/>
          <ac:cxnSpMkLst>
            <pc:docMk/>
            <pc:sldMk cId="1345247950" sldId="1024"/>
            <ac:cxnSpMk id="43" creationId="{3860FE10-53FA-4FFF-B91E-342DDAFB8B21}"/>
          </ac:cxnSpMkLst>
        </pc:cxnChg>
        <pc:cxnChg chg="add mod">
          <ac:chgData name="Azizah Novi Tami" userId="c0ed711f575e7b7e" providerId="LiveId" clId="{68CDB956-38DE-461B-823B-2781E1D342A8}" dt="2019-09-24T12:35:12.122" v="12905" actId="164"/>
          <ac:cxnSpMkLst>
            <pc:docMk/>
            <pc:sldMk cId="1345247950" sldId="1024"/>
            <ac:cxnSpMk id="49" creationId="{C9C8A87D-B853-4F9F-95FD-10C806992BE3}"/>
          </ac:cxnSpMkLst>
        </pc:cxnChg>
        <pc:cxnChg chg="add mod">
          <ac:chgData name="Azizah Novi Tami" userId="c0ed711f575e7b7e" providerId="LiveId" clId="{68CDB956-38DE-461B-823B-2781E1D342A8}" dt="2019-09-24T12:35:09.361" v="12904" actId="164"/>
          <ac:cxnSpMkLst>
            <pc:docMk/>
            <pc:sldMk cId="1345247950" sldId="1024"/>
            <ac:cxnSpMk id="143" creationId="{6642C814-7F42-41EE-BD36-49A610A27AB0}"/>
          </ac:cxnSpMkLst>
        </pc:cxnChg>
      </pc:sldChg>
      <pc:sldChg chg="modSp del mod modShow">
        <pc:chgData name="Azizah Novi Tami" userId="c0ed711f575e7b7e" providerId="LiveId" clId="{68CDB956-38DE-461B-823B-2781E1D342A8}" dt="2019-09-24T13:24:58.905" v="14033" actId="47"/>
        <pc:sldMkLst>
          <pc:docMk/>
          <pc:sldMk cId="2325808123" sldId="1028"/>
        </pc:sldMkLst>
        <pc:spChg chg="mod">
          <ac:chgData name="Azizah Novi Tami" userId="c0ed711f575e7b7e" providerId="LiveId" clId="{68CDB956-38DE-461B-823B-2781E1D342A8}" dt="2019-09-24T13:18:33.599" v="13685" actId="14100"/>
          <ac:spMkLst>
            <pc:docMk/>
            <pc:sldMk cId="2325808123" sldId="1028"/>
            <ac:spMk id="22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3:19:24.791" v="13804" actId="20577"/>
          <ac:spMkLst>
            <pc:docMk/>
            <pc:sldMk cId="2325808123" sldId="1028"/>
            <ac:spMk id="50" creationId="{00000000-0000-0000-0000-000000000000}"/>
          </ac:spMkLst>
        </pc:spChg>
      </pc:sldChg>
      <pc:sldChg chg="addSp delSp modSp modAnim">
        <pc:chgData name="Azizah Novi Tami" userId="c0ed711f575e7b7e" providerId="LiveId" clId="{68CDB956-38DE-461B-823B-2781E1D342A8}" dt="2019-09-24T13:12:11.303" v="13517" actId="207"/>
        <pc:sldMkLst>
          <pc:docMk/>
          <pc:sldMk cId="348601941" sldId="1030"/>
        </pc:sldMkLst>
        <pc:spChg chg="mod topLvl">
          <ac:chgData name="Azizah Novi Tami" userId="c0ed711f575e7b7e" providerId="LiveId" clId="{68CDB956-38DE-461B-823B-2781E1D342A8}" dt="2019-09-24T13:08:46.536" v="13463" actId="1036"/>
          <ac:spMkLst>
            <pc:docMk/>
            <pc:sldMk cId="348601941" sldId="1030"/>
            <ac:spMk id="7" creationId="{0737C4A3-29D0-4F88-8FB4-616A36653686}"/>
          </ac:spMkLst>
        </pc:spChg>
        <pc:spChg chg="add mod">
          <ac:chgData name="Azizah Novi Tami" userId="c0ed711f575e7b7e" providerId="LiveId" clId="{68CDB956-38DE-461B-823B-2781E1D342A8}" dt="2019-09-24T13:12:11.303" v="13517" actId="207"/>
          <ac:spMkLst>
            <pc:docMk/>
            <pc:sldMk cId="348601941" sldId="1030"/>
            <ac:spMk id="8" creationId="{FE2CF571-1DBB-40B3-A2F7-E56A8DD6E476}"/>
          </ac:spMkLst>
        </pc:spChg>
        <pc:spChg chg="mod topLvl">
          <ac:chgData name="Azizah Novi Tami" userId="c0ed711f575e7b7e" providerId="LiveId" clId="{68CDB956-38DE-461B-823B-2781E1D342A8}" dt="2019-09-24T13:01:46.197" v="13338" actId="1076"/>
          <ac:spMkLst>
            <pc:docMk/>
            <pc:sldMk cId="348601941" sldId="1030"/>
            <ac:spMk id="9" creationId="{6DD460CE-C7A2-4167-85F6-970DBAABFAAB}"/>
          </ac:spMkLst>
        </pc:spChg>
        <pc:spChg chg="mod topLvl">
          <ac:chgData name="Azizah Novi Tami" userId="c0ed711f575e7b7e" providerId="LiveId" clId="{68CDB956-38DE-461B-823B-2781E1D342A8}" dt="2019-09-24T13:04:30.284" v="13356" actId="1076"/>
          <ac:spMkLst>
            <pc:docMk/>
            <pc:sldMk cId="348601941" sldId="1030"/>
            <ac:spMk id="10" creationId="{0C509314-6185-4AA5-9B2B-28C317A9212E}"/>
          </ac:spMkLst>
        </pc:spChg>
        <pc:spChg chg="mod topLvl">
          <ac:chgData name="Azizah Novi Tami" userId="c0ed711f575e7b7e" providerId="LiveId" clId="{68CDB956-38DE-461B-823B-2781E1D342A8}" dt="2019-09-24T13:11:14.142" v="13502" actId="207"/>
          <ac:spMkLst>
            <pc:docMk/>
            <pc:sldMk cId="348601941" sldId="1030"/>
            <ac:spMk id="13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3:11:14.142" v="13502" actId="207"/>
          <ac:spMkLst>
            <pc:docMk/>
            <pc:sldMk cId="348601941" sldId="1030"/>
            <ac:spMk id="15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3:11:04.079" v="13501" actId="207"/>
          <ac:spMkLst>
            <pc:docMk/>
            <pc:sldMk cId="348601941" sldId="1030"/>
            <ac:spMk id="20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3:11:41.297" v="13509" actId="207"/>
          <ac:spMkLst>
            <pc:docMk/>
            <pc:sldMk cId="348601941" sldId="1030"/>
            <ac:spMk id="21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3:04:57.395" v="13359" actId="1076"/>
          <ac:spMkLst>
            <pc:docMk/>
            <pc:sldMk cId="348601941" sldId="1030"/>
            <ac:spMk id="23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3:05:40.464" v="13397" actId="1038"/>
          <ac:spMkLst>
            <pc:docMk/>
            <pc:sldMk cId="348601941" sldId="1030"/>
            <ac:spMk id="24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3:11:55.549" v="13513" actId="113"/>
          <ac:spMkLst>
            <pc:docMk/>
            <pc:sldMk cId="348601941" sldId="1030"/>
            <ac:spMk id="25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3:09:24.150" v="13479" actId="1037"/>
          <ac:spMkLst>
            <pc:docMk/>
            <pc:sldMk cId="348601941" sldId="1030"/>
            <ac:spMk id="26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3:09:24.150" v="13479" actId="1037"/>
          <ac:spMkLst>
            <pc:docMk/>
            <pc:sldMk cId="348601941" sldId="1030"/>
            <ac:spMk id="27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3:12:01.426" v="13515" actId="207"/>
          <ac:spMkLst>
            <pc:docMk/>
            <pc:sldMk cId="348601941" sldId="1030"/>
            <ac:spMk id="28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3:10:01.707" v="13495" actId="1036"/>
          <ac:spMkLst>
            <pc:docMk/>
            <pc:sldMk cId="348601941" sldId="1030"/>
            <ac:spMk id="29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09-24T13:10:01.707" v="13495" actId="1036"/>
          <ac:spMkLst>
            <pc:docMk/>
            <pc:sldMk cId="348601941" sldId="1030"/>
            <ac:spMk id="30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2:56:06.747" v="13144" actId="1035"/>
          <ac:spMkLst>
            <pc:docMk/>
            <pc:sldMk cId="348601941" sldId="1030"/>
            <ac:spMk id="31" creationId="{F0AC3E60-5ECD-41B9-9873-DAFD31DDF8D4}"/>
          </ac:spMkLst>
        </pc:spChg>
        <pc:spChg chg="add mod">
          <ac:chgData name="Azizah Novi Tami" userId="c0ed711f575e7b7e" providerId="LiveId" clId="{68CDB956-38DE-461B-823B-2781E1D342A8}" dt="2019-09-24T13:11:14.142" v="13502" actId="207"/>
          <ac:spMkLst>
            <pc:docMk/>
            <pc:sldMk cId="348601941" sldId="1030"/>
            <ac:spMk id="32" creationId="{0505785C-1B0B-49D8-83EB-A30BA3D95537}"/>
          </ac:spMkLst>
        </pc:spChg>
        <pc:spChg chg="add mod">
          <ac:chgData name="Azizah Novi Tami" userId="c0ed711f575e7b7e" providerId="LiveId" clId="{68CDB956-38DE-461B-823B-2781E1D342A8}" dt="2019-09-24T13:08:47.050" v="13464" actId="1076"/>
          <ac:spMkLst>
            <pc:docMk/>
            <pc:sldMk cId="348601941" sldId="1030"/>
            <ac:spMk id="34" creationId="{0589DA92-5349-4D97-A45C-7CB92D2BE0C8}"/>
          </ac:spMkLst>
        </pc:spChg>
        <pc:spChg chg="add mod">
          <ac:chgData name="Azizah Novi Tami" userId="c0ed711f575e7b7e" providerId="LiveId" clId="{68CDB956-38DE-461B-823B-2781E1D342A8}" dt="2019-09-24T13:08:47.050" v="13464" actId="1076"/>
          <ac:spMkLst>
            <pc:docMk/>
            <pc:sldMk cId="348601941" sldId="1030"/>
            <ac:spMk id="35" creationId="{B4AFA868-DC8A-465C-BF73-9DE8A73475A1}"/>
          </ac:spMkLst>
        </pc:spChg>
        <pc:spChg chg="add mod">
          <ac:chgData name="Azizah Novi Tami" userId="c0ed711f575e7b7e" providerId="LiveId" clId="{68CDB956-38DE-461B-823B-2781E1D342A8}" dt="2019-09-24T13:11:46.865" v="13511" actId="207"/>
          <ac:spMkLst>
            <pc:docMk/>
            <pc:sldMk cId="348601941" sldId="1030"/>
            <ac:spMk id="36" creationId="{8A11EC0A-6525-40DC-B61E-2D5961809CD6}"/>
          </ac:spMkLst>
        </pc:spChg>
        <pc:spChg chg="add mod">
          <ac:chgData name="Azizah Novi Tami" userId="c0ed711f575e7b7e" providerId="LiveId" clId="{68CDB956-38DE-461B-823B-2781E1D342A8}" dt="2019-09-24T13:11:14.142" v="13502" actId="207"/>
          <ac:spMkLst>
            <pc:docMk/>
            <pc:sldMk cId="348601941" sldId="1030"/>
            <ac:spMk id="37" creationId="{D6A2A803-DAE7-4C89-88A1-299B0827D73D}"/>
          </ac:spMkLst>
        </pc:spChg>
        <pc:spChg chg="add mod">
          <ac:chgData name="Azizah Novi Tami" userId="c0ed711f575e7b7e" providerId="LiveId" clId="{68CDB956-38DE-461B-823B-2781E1D342A8}" dt="2019-09-24T13:10:01.707" v="13495" actId="1036"/>
          <ac:spMkLst>
            <pc:docMk/>
            <pc:sldMk cId="348601941" sldId="1030"/>
            <ac:spMk id="39" creationId="{3341AAB4-9C92-4E61-A28A-38DDC9AEDDC6}"/>
          </ac:spMkLst>
        </pc:spChg>
        <pc:spChg chg="add mod">
          <ac:chgData name="Azizah Novi Tami" userId="c0ed711f575e7b7e" providerId="LiveId" clId="{68CDB956-38DE-461B-823B-2781E1D342A8}" dt="2019-09-24T13:10:01.707" v="13495" actId="1036"/>
          <ac:spMkLst>
            <pc:docMk/>
            <pc:sldMk cId="348601941" sldId="1030"/>
            <ac:spMk id="40" creationId="{A351886F-E6F8-4961-A171-F7F35443132C}"/>
          </ac:spMkLst>
        </pc:spChg>
        <pc:grpChg chg="del mod">
          <ac:chgData name="Azizah Novi Tami" userId="c0ed711f575e7b7e" providerId="LiveId" clId="{68CDB956-38DE-461B-823B-2781E1D342A8}" dt="2019-09-24T12:55:39.950" v="13106" actId="165"/>
          <ac:grpSpMkLst>
            <pc:docMk/>
            <pc:sldMk cId="348601941" sldId="1030"/>
            <ac:grpSpMk id="2" creationId="{BAD7FE07-FE85-4961-B86F-C1791AD31D8C}"/>
          </ac:grpSpMkLst>
        </pc:grpChg>
        <pc:grpChg chg="add del mod">
          <ac:chgData name="Azizah Novi Tami" userId="c0ed711f575e7b7e" providerId="LiveId" clId="{68CDB956-38DE-461B-823B-2781E1D342A8}" dt="2019-09-24T12:52:54.120" v="13007" actId="165"/>
          <ac:grpSpMkLst>
            <pc:docMk/>
            <pc:sldMk cId="348601941" sldId="1030"/>
            <ac:grpSpMk id="3" creationId="{A4A60D02-FDC4-446D-B85E-3A3F08C50764}"/>
          </ac:grpSpMkLst>
        </pc:grpChg>
        <pc:grpChg chg="add del mod">
          <ac:chgData name="Azizah Novi Tami" userId="c0ed711f575e7b7e" providerId="LiveId" clId="{68CDB956-38DE-461B-823B-2781E1D342A8}" dt="2019-09-24T12:56:38.561" v="13163" actId="165"/>
          <ac:grpSpMkLst>
            <pc:docMk/>
            <pc:sldMk cId="348601941" sldId="1030"/>
            <ac:grpSpMk id="4" creationId="{482FA341-D742-4C3B-B5D8-24DAB1035E17}"/>
          </ac:grpSpMkLst>
        </pc:grpChg>
        <pc:picChg chg="add mod ord">
          <ac:chgData name="Azizah Novi Tami" userId="c0ed711f575e7b7e" providerId="LiveId" clId="{68CDB956-38DE-461B-823B-2781E1D342A8}" dt="2019-09-24T13:11:23.269" v="13506" actId="1035"/>
          <ac:picMkLst>
            <pc:docMk/>
            <pc:sldMk cId="348601941" sldId="1030"/>
            <ac:picMk id="6" creationId="{8E8FC03A-36AC-4F7B-9710-3E3C6C9AA4C4}"/>
          </ac:picMkLst>
        </pc:picChg>
        <pc:picChg chg="mod topLvl">
          <ac:chgData name="Azizah Novi Tami" userId="c0ed711f575e7b7e" providerId="LiveId" clId="{68CDB956-38DE-461B-823B-2781E1D342A8}" dt="2019-09-24T13:10:01.707" v="13495" actId="1036"/>
          <ac:picMkLst>
            <pc:docMk/>
            <pc:sldMk cId="348601941" sldId="1030"/>
            <ac:picMk id="14" creationId="{00000000-0000-0000-0000-000000000000}"/>
          </ac:picMkLst>
        </pc:picChg>
        <pc:picChg chg="mod topLvl">
          <ac:chgData name="Azizah Novi Tami" userId="c0ed711f575e7b7e" providerId="LiveId" clId="{68CDB956-38DE-461B-823B-2781E1D342A8}" dt="2019-09-24T13:09:24.150" v="13479" actId="1037"/>
          <ac:picMkLst>
            <pc:docMk/>
            <pc:sldMk cId="348601941" sldId="1030"/>
            <ac:picMk id="19" creationId="{00000000-0000-0000-0000-000000000000}"/>
          </ac:picMkLst>
        </pc:picChg>
        <pc:picChg chg="mod topLvl">
          <ac:chgData name="Azizah Novi Tami" userId="c0ed711f575e7b7e" providerId="LiveId" clId="{68CDB956-38DE-461B-823B-2781E1D342A8}" dt="2019-09-24T13:04:57.395" v="13359" actId="1076"/>
          <ac:picMkLst>
            <pc:docMk/>
            <pc:sldMk cId="348601941" sldId="1030"/>
            <ac:picMk id="22" creationId="{00000000-0000-0000-0000-000000000000}"/>
          </ac:picMkLst>
        </pc:picChg>
        <pc:picChg chg="add mod">
          <ac:chgData name="Azizah Novi Tami" userId="c0ed711f575e7b7e" providerId="LiveId" clId="{68CDB956-38DE-461B-823B-2781E1D342A8}" dt="2019-09-24T13:08:47.050" v="13464" actId="1076"/>
          <ac:picMkLst>
            <pc:docMk/>
            <pc:sldMk cId="348601941" sldId="1030"/>
            <ac:picMk id="33" creationId="{8F133054-1A4F-4ECC-B558-1BFDE1D29036}"/>
          </ac:picMkLst>
        </pc:picChg>
        <pc:picChg chg="add mod">
          <ac:chgData name="Azizah Novi Tami" userId="c0ed711f575e7b7e" providerId="LiveId" clId="{68CDB956-38DE-461B-823B-2781E1D342A8}" dt="2019-09-24T13:10:01.707" v="13495" actId="1036"/>
          <ac:picMkLst>
            <pc:docMk/>
            <pc:sldMk cId="348601941" sldId="1030"/>
            <ac:picMk id="38" creationId="{4EAC4CFD-9737-4D8F-9967-60CA2CB9457D}"/>
          </ac:picMkLst>
        </pc:picChg>
        <pc:picChg chg="mod">
          <ac:chgData name="Azizah Novi Tami" userId="c0ed711f575e7b7e" providerId="LiveId" clId="{68CDB956-38DE-461B-823B-2781E1D342A8}" dt="2019-09-24T12:56:19.984" v="13158" actId="1076"/>
          <ac:picMkLst>
            <pc:docMk/>
            <pc:sldMk cId="348601941" sldId="1030"/>
            <ac:picMk id="62" creationId="{80F22C5C-F2C7-4ECB-8DBE-0B218291E299}"/>
          </ac:picMkLst>
        </pc:picChg>
        <pc:picChg chg="add mod">
          <ac:chgData name="Azizah Novi Tami" userId="c0ed711f575e7b7e" providerId="LiveId" clId="{68CDB956-38DE-461B-823B-2781E1D342A8}" dt="2019-09-24T13:04:57.395" v="13359" actId="1076"/>
          <ac:picMkLst>
            <pc:docMk/>
            <pc:sldMk cId="348601941" sldId="1030"/>
            <ac:picMk id="5122" creationId="{C672D948-0BEE-459B-B190-D8A841C0091E}"/>
          </ac:picMkLst>
        </pc:picChg>
      </pc:sldChg>
      <pc:sldChg chg="delSp modSp delAnim">
        <pc:chgData name="Azizah Novi Tami" userId="c0ed711f575e7b7e" providerId="LiveId" clId="{68CDB956-38DE-461B-823B-2781E1D342A8}" dt="2019-09-24T03:18:50.193" v="10953" actId="1036"/>
        <pc:sldMkLst>
          <pc:docMk/>
          <pc:sldMk cId="1517316524" sldId="1038"/>
        </pc:sldMkLst>
        <pc:spChg chg="mod">
          <ac:chgData name="Azizah Novi Tami" userId="c0ed711f575e7b7e" providerId="LiveId" clId="{68CDB956-38DE-461B-823B-2781E1D342A8}" dt="2019-09-24T03:18:50.193" v="10953" actId="1036"/>
          <ac:spMkLst>
            <pc:docMk/>
            <pc:sldMk cId="1517316524" sldId="1038"/>
            <ac:spMk id="26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03:18:50.193" v="10953" actId="1036"/>
          <ac:spMkLst>
            <pc:docMk/>
            <pc:sldMk cId="1517316524" sldId="1038"/>
            <ac:spMk id="39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03:18:36.573" v="10916" actId="478"/>
          <ac:spMkLst>
            <pc:docMk/>
            <pc:sldMk cId="1517316524" sldId="1038"/>
            <ac:spMk id="40" creationId="{00000000-0000-0000-0000-000000000000}"/>
          </ac:spMkLst>
        </pc:spChg>
        <pc:grpChg chg="mod">
          <ac:chgData name="Azizah Novi Tami" userId="c0ed711f575e7b7e" providerId="LiveId" clId="{68CDB956-38DE-461B-823B-2781E1D342A8}" dt="2019-09-24T03:18:50.193" v="10953" actId="1036"/>
          <ac:grpSpMkLst>
            <pc:docMk/>
            <pc:sldMk cId="1517316524" sldId="1038"/>
            <ac:grpSpMk id="3" creationId="{00000000-0000-0000-0000-000000000000}"/>
          </ac:grpSpMkLst>
        </pc:grpChg>
        <pc:grpChg chg="mod">
          <ac:chgData name="Azizah Novi Tami" userId="c0ed711f575e7b7e" providerId="LiveId" clId="{68CDB956-38DE-461B-823B-2781E1D342A8}" dt="2019-09-24T03:18:50.193" v="10953" actId="1036"/>
          <ac:grpSpMkLst>
            <pc:docMk/>
            <pc:sldMk cId="1517316524" sldId="1038"/>
            <ac:grpSpMk id="4" creationId="{00000000-0000-0000-0000-000000000000}"/>
          </ac:grpSpMkLst>
        </pc:grpChg>
        <pc:grpChg chg="del">
          <ac:chgData name="Azizah Novi Tami" userId="c0ed711f575e7b7e" providerId="LiveId" clId="{68CDB956-38DE-461B-823B-2781E1D342A8}" dt="2019-09-24T03:18:36.573" v="10916" actId="478"/>
          <ac:grpSpMkLst>
            <pc:docMk/>
            <pc:sldMk cId="1517316524" sldId="1038"/>
            <ac:grpSpMk id="5" creationId="{00000000-0000-0000-0000-000000000000}"/>
          </ac:grpSpMkLst>
        </pc:grpChg>
      </pc:sldChg>
      <pc:sldChg chg="del mod modShow">
        <pc:chgData name="Azizah Novi Tami" userId="c0ed711f575e7b7e" providerId="LiveId" clId="{68CDB956-38DE-461B-823B-2781E1D342A8}" dt="2019-09-22T18:49:58.936" v="7699" actId="47"/>
        <pc:sldMkLst>
          <pc:docMk/>
          <pc:sldMk cId="3548882834" sldId="1039"/>
        </pc:sldMkLst>
      </pc:sldChg>
      <pc:sldChg chg="del mod modShow">
        <pc:chgData name="Azizah Novi Tami" userId="c0ed711f575e7b7e" providerId="LiveId" clId="{68CDB956-38DE-461B-823B-2781E1D342A8}" dt="2019-09-22T18:49:58.936" v="7699" actId="47"/>
        <pc:sldMkLst>
          <pc:docMk/>
          <pc:sldMk cId="3548882834" sldId="1040"/>
        </pc:sldMkLst>
      </pc:sldChg>
      <pc:sldChg chg="del mod modShow">
        <pc:chgData name="Azizah Novi Tami" userId="c0ed711f575e7b7e" providerId="LiveId" clId="{68CDB956-38DE-461B-823B-2781E1D342A8}" dt="2019-09-22T18:50:04.888" v="7700" actId="47"/>
        <pc:sldMkLst>
          <pc:docMk/>
          <pc:sldMk cId="3982371373" sldId="1043"/>
        </pc:sldMkLst>
      </pc:sldChg>
      <pc:sldChg chg="del">
        <pc:chgData name="Azizah Novi Tami" userId="c0ed711f575e7b7e" providerId="LiveId" clId="{68CDB956-38DE-461B-823B-2781E1D342A8}" dt="2019-09-22T18:50:07.227" v="7701" actId="47"/>
        <pc:sldMkLst>
          <pc:docMk/>
          <pc:sldMk cId="3520070096" sldId="1046"/>
        </pc:sldMkLst>
      </pc:sldChg>
      <pc:sldChg chg="del">
        <pc:chgData name="Azizah Novi Tami" userId="c0ed711f575e7b7e" providerId="LiveId" clId="{68CDB956-38DE-461B-823B-2781E1D342A8}" dt="2019-09-22T18:50:07.227" v="7701" actId="47"/>
        <pc:sldMkLst>
          <pc:docMk/>
          <pc:sldMk cId="3520070096" sldId="1047"/>
        </pc:sldMkLst>
      </pc:sldChg>
      <pc:sldChg chg="del">
        <pc:chgData name="Azizah Novi Tami" userId="c0ed711f575e7b7e" providerId="LiveId" clId="{68CDB956-38DE-461B-823B-2781E1D342A8}" dt="2019-09-22T18:49:58.936" v="7699" actId="47"/>
        <pc:sldMkLst>
          <pc:docMk/>
          <pc:sldMk cId="0" sldId="1048"/>
        </pc:sldMkLst>
      </pc:sldChg>
      <pc:sldChg chg="del">
        <pc:chgData name="Azizah Novi Tami" userId="c0ed711f575e7b7e" providerId="LiveId" clId="{68CDB956-38DE-461B-823B-2781E1D342A8}" dt="2019-09-19T07:11:19.417" v="178" actId="47"/>
        <pc:sldMkLst>
          <pc:docMk/>
          <pc:sldMk cId="542767928" sldId="1049"/>
        </pc:sldMkLst>
      </pc:sldChg>
      <pc:sldChg chg="del">
        <pc:chgData name="Azizah Novi Tami" userId="c0ed711f575e7b7e" providerId="LiveId" clId="{68CDB956-38DE-461B-823B-2781E1D342A8}" dt="2019-09-19T07:11:23.208" v="179" actId="47"/>
        <pc:sldMkLst>
          <pc:docMk/>
          <pc:sldMk cId="542767928" sldId="1050"/>
        </pc:sldMkLst>
      </pc:sldChg>
      <pc:sldChg chg="del">
        <pc:chgData name="Azizah Novi Tami" userId="c0ed711f575e7b7e" providerId="LiveId" clId="{68CDB956-38DE-461B-823B-2781E1D342A8}" dt="2019-09-23T03:58:36.610" v="9891" actId="47"/>
        <pc:sldMkLst>
          <pc:docMk/>
          <pc:sldMk cId="542767928" sldId="1052"/>
        </pc:sldMkLst>
      </pc:sldChg>
      <pc:sldChg chg="del">
        <pc:chgData name="Azizah Novi Tami" userId="c0ed711f575e7b7e" providerId="LiveId" clId="{68CDB956-38DE-461B-823B-2781E1D342A8}" dt="2019-09-22T19:17:02.952" v="8506" actId="47"/>
        <pc:sldMkLst>
          <pc:docMk/>
          <pc:sldMk cId="542767928" sldId="1053"/>
        </pc:sldMkLst>
      </pc:sldChg>
      <pc:sldChg chg="del">
        <pc:chgData name="Azizah Novi Tami" userId="c0ed711f575e7b7e" providerId="LiveId" clId="{68CDB956-38DE-461B-823B-2781E1D342A8}" dt="2019-09-22T19:18:30.109" v="8530" actId="47"/>
        <pc:sldMkLst>
          <pc:docMk/>
          <pc:sldMk cId="542767928" sldId="1055"/>
        </pc:sldMkLst>
      </pc:sldChg>
      <pc:sldChg chg="del">
        <pc:chgData name="Azizah Novi Tami" userId="c0ed711f575e7b7e" providerId="LiveId" clId="{68CDB956-38DE-461B-823B-2781E1D342A8}" dt="2019-09-22T19:18:33.048" v="8531" actId="47"/>
        <pc:sldMkLst>
          <pc:docMk/>
          <pc:sldMk cId="542767928" sldId="1056"/>
        </pc:sldMkLst>
      </pc:sldChg>
      <pc:sldChg chg="del">
        <pc:chgData name="Azizah Novi Tami" userId="c0ed711f575e7b7e" providerId="LiveId" clId="{68CDB956-38DE-461B-823B-2781E1D342A8}" dt="2019-09-22T19:17:01.751" v="8505" actId="47"/>
        <pc:sldMkLst>
          <pc:docMk/>
          <pc:sldMk cId="542767928" sldId="1058"/>
        </pc:sldMkLst>
      </pc:sldChg>
      <pc:sldChg chg="del">
        <pc:chgData name="Azizah Novi Tami" userId="c0ed711f575e7b7e" providerId="LiveId" clId="{68CDB956-38DE-461B-823B-2781E1D342A8}" dt="2019-09-22T19:16:49.701" v="8503" actId="47"/>
        <pc:sldMkLst>
          <pc:docMk/>
          <pc:sldMk cId="542767928" sldId="1060"/>
        </pc:sldMkLst>
      </pc:sldChg>
      <pc:sldChg chg="del">
        <pc:chgData name="Azizah Novi Tami" userId="c0ed711f575e7b7e" providerId="LiveId" clId="{68CDB956-38DE-461B-823B-2781E1D342A8}" dt="2019-09-22T19:16:51.641" v="8504" actId="47"/>
        <pc:sldMkLst>
          <pc:docMk/>
          <pc:sldMk cId="542767928" sldId="1061"/>
        </pc:sldMkLst>
      </pc:sldChg>
      <pc:sldChg chg="del">
        <pc:chgData name="Azizah Novi Tami" userId="c0ed711f575e7b7e" providerId="LiveId" clId="{68CDB956-38DE-461B-823B-2781E1D342A8}" dt="2019-09-22T19:18:18.296" v="8524" actId="47"/>
        <pc:sldMkLst>
          <pc:docMk/>
          <pc:sldMk cId="542767928" sldId="1062"/>
        </pc:sldMkLst>
      </pc:sldChg>
      <pc:sldChg chg="del">
        <pc:chgData name="Azizah Novi Tami" userId="c0ed711f575e7b7e" providerId="LiveId" clId="{68CDB956-38DE-461B-823B-2781E1D342A8}" dt="2019-09-22T19:18:11.758" v="8519" actId="47"/>
        <pc:sldMkLst>
          <pc:docMk/>
          <pc:sldMk cId="542767928" sldId="1063"/>
        </pc:sldMkLst>
      </pc:sldChg>
      <pc:sldChg chg="del">
        <pc:chgData name="Azizah Novi Tami" userId="c0ed711f575e7b7e" providerId="LiveId" clId="{68CDB956-38DE-461B-823B-2781E1D342A8}" dt="2019-09-22T19:18:17.390" v="8523" actId="47"/>
        <pc:sldMkLst>
          <pc:docMk/>
          <pc:sldMk cId="542767928" sldId="1064"/>
        </pc:sldMkLst>
      </pc:sldChg>
      <pc:sldChg chg="addSp delSp modSp del ord">
        <pc:chgData name="Azizah Novi Tami" userId="c0ed711f575e7b7e" providerId="LiveId" clId="{68CDB956-38DE-461B-823B-2781E1D342A8}" dt="2019-09-20T00:01:11.977" v="471" actId="47"/>
        <pc:sldMkLst>
          <pc:docMk/>
          <pc:sldMk cId="542767928" sldId="1067"/>
        </pc:sldMkLst>
        <pc:spChg chg="add">
          <ac:chgData name="Azizah Novi Tami" userId="c0ed711f575e7b7e" providerId="LiveId" clId="{68CDB956-38DE-461B-823B-2781E1D342A8}" dt="2019-09-19T23:59:29.122" v="434"/>
          <ac:spMkLst>
            <pc:docMk/>
            <pc:sldMk cId="542767928" sldId="1067"/>
            <ac:spMk id="13" creationId="{B0805DD6-FCFE-4506-BCF5-E0F8964ACAC2}"/>
          </ac:spMkLst>
        </pc:spChg>
        <pc:spChg chg="mod">
          <ac:chgData name="Azizah Novi Tami" userId="c0ed711f575e7b7e" providerId="LiveId" clId="{68CDB956-38DE-461B-823B-2781E1D342A8}" dt="2019-09-20T00:00:49.666" v="464" actId="14100"/>
          <ac:spMkLst>
            <pc:docMk/>
            <pc:sldMk cId="542767928" sldId="1067"/>
            <ac:spMk id="21" creationId="{B13FCBA9-0337-4312-9A63-C587B100167E}"/>
          </ac:spMkLst>
        </pc:spChg>
        <pc:grpChg chg="add del mod">
          <ac:chgData name="Azizah Novi Tami" userId="c0ed711f575e7b7e" providerId="LiveId" clId="{68CDB956-38DE-461B-823B-2781E1D342A8}" dt="2019-09-20T00:00:24.065" v="462" actId="1076"/>
          <ac:grpSpMkLst>
            <pc:docMk/>
            <pc:sldMk cId="542767928" sldId="1067"/>
            <ac:grpSpMk id="2" creationId="{BAD7FE07-FE85-4961-B86F-C1791AD31D8C}"/>
          </ac:grpSpMkLst>
        </pc:grpChg>
        <pc:picChg chg="add mod">
          <ac:chgData name="Azizah Novi Tami" userId="c0ed711f575e7b7e" providerId="LiveId" clId="{68CDB956-38DE-461B-823B-2781E1D342A8}" dt="2019-09-19T23:59:57.472" v="438" actId="1076"/>
          <ac:picMkLst>
            <pc:docMk/>
            <pc:sldMk cId="542767928" sldId="1067"/>
            <ac:picMk id="11" creationId="{262A7308-4CF6-4232-8D80-93C37AB01A1A}"/>
          </ac:picMkLst>
        </pc:picChg>
        <pc:picChg chg="add mod">
          <ac:chgData name="Azizah Novi Tami" userId="c0ed711f575e7b7e" providerId="LiveId" clId="{68CDB956-38DE-461B-823B-2781E1D342A8}" dt="2019-09-19T23:59:58.976" v="439" actId="1076"/>
          <ac:picMkLst>
            <pc:docMk/>
            <pc:sldMk cId="542767928" sldId="1067"/>
            <ac:picMk id="12" creationId="{57B0438B-DB95-4096-858E-BA19A5FFFB9E}"/>
          </ac:picMkLst>
        </pc:picChg>
        <pc:picChg chg="del">
          <ac:chgData name="Azizah Novi Tami" userId="c0ed711f575e7b7e" providerId="LiveId" clId="{68CDB956-38DE-461B-823B-2781E1D342A8}" dt="2019-09-19T23:59:22.094" v="433" actId="478"/>
          <ac:picMkLst>
            <pc:docMk/>
            <pc:sldMk cId="542767928" sldId="1067"/>
            <ac:picMk id="20" creationId="{FB96A5C2-895A-428F-8B8F-0FD6AC182190}"/>
          </ac:picMkLst>
        </pc:picChg>
      </pc:sldChg>
      <pc:sldChg chg="del">
        <pc:chgData name="Azizah Novi Tami" userId="c0ed711f575e7b7e" providerId="LiveId" clId="{68CDB956-38DE-461B-823B-2781E1D342A8}" dt="2019-09-22T19:17:03.648" v="8507" actId="47"/>
        <pc:sldMkLst>
          <pc:docMk/>
          <pc:sldMk cId="542767928" sldId="1072"/>
        </pc:sldMkLst>
      </pc:sldChg>
      <pc:sldChg chg="del">
        <pc:chgData name="Azizah Novi Tami" userId="c0ed711f575e7b7e" providerId="LiveId" clId="{68CDB956-38DE-461B-823B-2781E1D342A8}" dt="2019-09-22T19:17:03.933" v="8508" actId="47"/>
        <pc:sldMkLst>
          <pc:docMk/>
          <pc:sldMk cId="542767928" sldId="1073"/>
        </pc:sldMkLst>
      </pc:sldChg>
      <pc:sldChg chg="add del">
        <pc:chgData name="Azizah Novi Tami" userId="c0ed711f575e7b7e" providerId="LiveId" clId="{68CDB956-38DE-461B-823B-2781E1D342A8}" dt="2019-09-22T19:18:27.232" v="8529" actId="47"/>
        <pc:sldMkLst>
          <pc:docMk/>
          <pc:sldMk cId="542767928" sldId="1076"/>
        </pc:sldMkLst>
      </pc:sldChg>
      <pc:sldChg chg="del">
        <pc:chgData name="Azizah Novi Tami" userId="c0ed711f575e7b7e" providerId="LiveId" clId="{68CDB956-38DE-461B-823B-2781E1D342A8}" dt="2019-09-22T19:18:19.108" v="8525" actId="47"/>
        <pc:sldMkLst>
          <pc:docMk/>
          <pc:sldMk cId="542767928" sldId="1077"/>
        </pc:sldMkLst>
      </pc:sldChg>
      <pc:sldChg chg="del">
        <pc:chgData name="Azizah Novi Tami" userId="c0ed711f575e7b7e" providerId="LiveId" clId="{68CDB956-38DE-461B-823B-2781E1D342A8}" dt="2019-09-22T19:18:33.986" v="8532" actId="47"/>
        <pc:sldMkLst>
          <pc:docMk/>
          <pc:sldMk cId="542767928" sldId="1078"/>
        </pc:sldMkLst>
      </pc:sldChg>
      <pc:sldChg chg="del">
        <pc:chgData name="Azizah Novi Tami" userId="c0ed711f575e7b7e" providerId="LiveId" clId="{68CDB956-38DE-461B-823B-2781E1D342A8}" dt="2019-09-22T19:18:20.111" v="8526" actId="47"/>
        <pc:sldMkLst>
          <pc:docMk/>
          <pc:sldMk cId="542767928" sldId="1079"/>
        </pc:sldMkLst>
      </pc:sldChg>
      <pc:sldChg chg="del">
        <pc:chgData name="Azizah Novi Tami" userId="c0ed711f575e7b7e" providerId="LiveId" clId="{68CDB956-38DE-461B-823B-2781E1D342A8}" dt="2019-09-22T19:18:34.465" v="8533" actId="47"/>
        <pc:sldMkLst>
          <pc:docMk/>
          <pc:sldMk cId="542767928" sldId="1080"/>
        </pc:sldMkLst>
      </pc:sldChg>
      <pc:sldChg chg="del">
        <pc:chgData name="Azizah Novi Tami" userId="c0ed711f575e7b7e" providerId="LiveId" clId="{68CDB956-38DE-461B-823B-2781E1D342A8}" dt="2019-09-22T19:18:34.968" v="8534" actId="47"/>
        <pc:sldMkLst>
          <pc:docMk/>
          <pc:sldMk cId="542767928" sldId="1081"/>
        </pc:sldMkLst>
      </pc:sldChg>
      <pc:sldChg chg="del">
        <pc:chgData name="Azizah Novi Tami" userId="c0ed711f575e7b7e" providerId="LiveId" clId="{68CDB956-38DE-461B-823B-2781E1D342A8}" dt="2019-09-22T19:18:21.767" v="8528" actId="47"/>
        <pc:sldMkLst>
          <pc:docMk/>
          <pc:sldMk cId="542767928" sldId="1082"/>
        </pc:sldMkLst>
      </pc:sldChg>
      <pc:sldChg chg="del">
        <pc:chgData name="Azizah Novi Tami" userId="c0ed711f575e7b7e" providerId="LiveId" clId="{68CDB956-38DE-461B-823B-2781E1D342A8}" dt="2019-09-22T19:18:21.033" v="8527" actId="47"/>
        <pc:sldMkLst>
          <pc:docMk/>
          <pc:sldMk cId="542767928" sldId="1083"/>
        </pc:sldMkLst>
      </pc:sldChg>
      <pc:sldChg chg="del">
        <pc:chgData name="Azizah Novi Tami" userId="c0ed711f575e7b7e" providerId="LiveId" clId="{68CDB956-38DE-461B-823B-2781E1D342A8}" dt="2019-09-22T19:18:13.574" v="8520" actId="47"/>
        <pc:sldMkLst>
          <pc:docMk/>
          <pc:sldMk cId="542767928" sldId="1085"/>
        </pc:sldMkLst>
      </pc:sldChg>
      <pc:sldChg chg="del">
        <pc:chgData name="Azizah Novi Tami" userId="c0ed711f575e7b7e" providerId="LiveId" clId="{68CDB956-38DE-461B-823B-2781E1D342A8}" dt="2019-09-22T19:18:14.347" v="8521" actId="47"/>
        <pc:sldMkLst>
          <pc:docMk/>
          <pc:sldMk cId="542767928" sldId="1086"/>
        </pc:sldMkLst>
      </pc:sldChg>
      <pc:sldChg chg="del">
        <pc:chgData name="Azizah Novi Tami" userId="c0ed711f575e7b7e" providerId="LiveId" clId="{68CDB956-38DE-461B-823B-2781E1D342A8}" dt="2019-09-22T19:18:36.624" v="8535" actId="47"/>
        <pc:sldMkLst>
          <pc:docMk/>
          <pc:sldMk cId="542767928" sldId="1087"/>
        </pc:sldMkLst>
      </pc:sldChg>
      <pc:sldChg chg="del">
        <pc:chgData name="Azizah Novi Tami" userId="c0ed711f575e7b7e" providerId="LiveId" clId="{68CDB956-38DE-461B-823B-2781E1D342A8}" dt="2019-09-22T19:18:43.347" v="8536" actId="47"/>
        <pc:sldMkLst>
          <pc:docMk/>
          <pc:sldMk cId="542767928" sldId="1088"/>
        </pc:sldMkLst>
      </pc:sldChg>
      <pc:sldChg chg="del">
        <pc:chgData name="Azizah Novi Tami" userId="c0ed711f575e7b7e" providerId="LiveId" clId="{68CDB956-38DE-461B-823B-2781E1D342A8}" dt="2019-09-22T19:25:04.470" v="8702" actId="47"/>
        <pc:sldMkLst>
          <pc:docMk/>
          <pc:sldMk cId="542767928" sldId="1089"/>
        </pc:sldMkLst>
      </pc:sldChg>
      <pc:sldChg chg="del">
        <pc:chgData name="Azizah Novi Tami" userId="c0ed711f575e7b7e" providerId="LiveId" clId="{68CDB956-38DE-461B-823B-2781E1D342A8}" dt="2019-09-22T19:18:15.388" v="8522" actId="47"/>
        <pc:sldMkLst>
          <pc:docMk/>
          <pc:sldMk cId="3467825168" sldId="1090"/>
        </pc:sldMkLst>
      </pc:sldChg>
      <pc:sldChg chg="del">
        <pc:chgData name="Azizah Novi Tami" userId="c0ed711f575e7b7e" providerId="LiveId" clId="{68CDB956-38DE-461B-823B-2781E1D342A8}" dt="2019-09-22T16:51:38.321" v="4966" actId="47"/>
        <pc:sldMkLst>
          <pc:docMk/>
          <pc:sldMk cId="2153867235" sldId="1091"/>
        </pc:sldMkLst>
      </pc:sldChg>
      <pc:sldChg chg="del">
        <pc:chgData name="Azizah Novi Tami" userId="c0ed711f575e7b7e" providerId="LiveId" clId="{68CDB956-38DE-461B-823B-2781E1D342A8}" dt="2019-09-22T16:51:40.798" v="4967" actId="47"/>
        <pc:sldMkLst>
          <pc:docMk/>
          <pc:sldMk cId="3193306026" sldId="1092"/>
        </pc:sldMkLst>
      </pc:sldChg>
      <pc:sldChg chg="addSp delSp modSp add">
        <pc:chgData name="Azizah Novi Tami" userId="c0ed711f575e7b7e" providerId="LiveId" clId="{68CDB956-38DE-461B-823B-2781E1D342A8}" dt="2019-09-22T19:39:39.315" v="8921" actId="1076"/>
        <pc:sldMkLst>
          <pc:docMk/>
          <pc:sldMk cId="2573468153" sldId="1093"/>
        </pc:sldMkLst>
        <pc:spChg chg="add del mod">
          <ac:chgData name="Azizah Novi Tami" userId="c0ed711f575e7b7e" providerId="LiveId" clId="{68CDB956-38DE-461B-823B-2781E1D342A8}" dt="2019-09-19T07:11:54.369" v="184" actId="478"/>
          <ac:spMkLst>
            <pc:docMk/>
            <pc:sldMk cId="2573468153" sldId="1093"/>
            <ac:spMk id="7" creationId="{0737C4A3-29D0-4F88-8FB4-616A36653686}"/>
          </ac:spMkLst>
        </pc:spChg>
        <pc:spChg chg="mod">
          <ac:chgData name="Azizah Novi Tami" userId="c0ed711f575e7b7e" providerId="LiveId" clId="{68CDB956-38DE-461B-823B-2781E1D342A8}" dt="2019-09-19T07:09:34.269" v="138" actId="1036"/>
          <ac:spMkLst>
            <pc:docMk/>
            <pc:sldMk cId="2573468153" sldId="1093"/>
            <ac:spMk id="9" creationId="{6DD460CE-C7A2-4167-85F6-970DBAABFAAB}"/>
          </ac:spMkLst>
        </pc:spChg>
        <pc:spChg chg="mod">
          <ac:chgData name="Azizah Novi Tami" userId="c0ed711f575e7b7e" providerId="LiveId" clId="{68CDB956-38DE-461B-823B-2781E1D342A8}" dt="2019-09-19T07:09:28.129" v="121" actId="1035"/>
          <ac:spMkLst>
            <pc:docMk/>
            <pc:sldMk cId="2573468153" sldId="1093"/>
            <ac:spMk id="10" creationId="{0C509314-6185-4AA5-9B2B-28C317A9212E}"/>
          </ac:spMkLst>
        </pc:spChg>
        <pc:spChg chg="del">
          <ac:chgData name="Azizah Novi Tami" userId="c0ed711f575e7b7e" providerId="LiveId" clId="{68CDB956-38DE-461B-823B-2781E1D342A8}" dt="2019-09-18T02:46:57.322" v="2" actId="478"/>
          <ac:spMkLst>
            <pc:docMk/>
            <pc:sldMk cId="2573468153" sldId="1093"/>
            <ac:spMk id="11" creationId="{00000000-0000-0000-0000-000000000000}"/>
          </ac:spMkLst>
        </pc:spChg>
        <pc:spChg chg="del">
          <ac:chgData name="Azizah Novi Tami" userId="c0ed711f575e7b7e" providerId="LiveId" clId="{68CDB956-38DE-461B-823B-2781E1D342A8}" dt="2019-09-18T02:46:57.322" v="2" actId="478"/>
          <ac:spMkLst>
            <pc:docMk/>
            <pc:sldMk cId="2573468153" sldId="1093"/>
            <ac:spMk id="12" creationId="{00000000-0000-0000-0000-000000000000}"/>
          </ac:spMkLst>
        </pc:spChg>
        <pc:spChg chg="del">
          <ac:chgData name="Azizah Novi Tami" userId="c0ed711f575e7b7e" providerId="LiveId" clId="{68CDB956-38DE-461B-823B-2781E1D342A8}" dt="2019-09-19T06:52:24.017" v="39" actId="478"/>
          <ac:spMkLst>
            <pc:docMk/>
            <pc:sldMk cId="2573468153" sldId="1093"/>
            <ac:spMk id="27" creationId="{771509BA-0E7E-41E7-B0D5-6A34299BE5D4}"/>
          </ac:spMkLst>
        </pc:spChg>
        <pc:spChg chg="del mod ord">
          <ac:chgData name="Azizah Novi Tami" userId="c0ed711f575e7b7e" providerId="LiveId" clId="{68CDB956-38DE-461B-823B-2781E1D342A8}" dt="2019-09-22T15:00:08.814" v="3165" actId="478"/>
          <ac:spMkLst>
            <pc:docMk/>
            <pc:sldMk cId="2573468153" sldId="1093"/>
            <ac:spMk id="28" creationId="{B7BD40BC-A185-49D7-A78C-87F5F63CBB94}"/>
          </ac:spMkLst>
        </pc:spChg>
        <pc:spChg chg="del mod ord">
          <ac:chgData name="Azizah Novi Tami" userId="c0ed711f575e7b7e" providerId="LiveId" clId="{68CDB956-38DE-461B-823B-2781E1D342A8}" dt="2019-09-22T15:00:09.674" v="3166" actId="478"/>
          <ac:spMkLst>
            <pc:docMk/>
            <pc:sldMk cId="2573468153" sldId="1093"/>
            <ac:spMk id="35" creationId="{B7BD40BC-A185-49D7-A78C-87F5F63CBB94}"/>
          </ac:spMkLst>
        </pc:spChg>
        <pc:picChg chg="add del mod modCrop">
          <ac:chgData name="Azizah Novi Tami" userId="c0ed711f575e7b7e" providerId="LiveId" clId="{68CDB956-38DE-461B-823B-2781E1D342A8}" dt="2019-09-18T06:50:31.393" v="24" actId="478"/>
          <ac:picMkLst>
            <pc:docMk/>
            <pc:sldMk cId="2573468153" sldId="1093"/>
            <ac:picMk id="3" creationId="{56717F3E-66CD-4400-9246-A25B630A70BA}"/>
          </ac:picMkLst>
        </pc:picChg>
        <pc:picChg chg="add mod modCrop">
          <ac:chgData name="Azizah Novi Tami" userId="c0ed711f575e7b7e" providerId="LiveId" clId="{68CDB956-38DE-461B-823B-2781E1D342A8}" dt="2019-09-22T15:00:24.748" v="3170" actId="1076"/>
          <ac:picMkLst>
            <pc:docMk/>
            <pc:sldMk cId="2573468153" sldId="1093"/>
            <ac:picMk id="5" creationId="{13C4BF4A-AB0C-4A82-9235-5EAB5FFFFCF2}"/>
          </ac:picMkLst>
        </pc:picChg>
        <pc:picChg chg="add del mod">
          <ac:chgData name="Azizah Novi Tami" userId="c0ed711f575e7b7e" providerId="LiveId" clId="{68CDB956-38DE-461B-823B-2781E1D342A8}" dt="2019-09-19T06:54:38.390" v="96"/>
          <ac:picMkLst>
            <pc:docMk/>
            <pc:sldMk cId="2573468153" sldId="1093"/>
            <ac:picMk id="11" creationId="{F5291799-9D34-4010-BFF2-BB387F01AAB6}"/>
          </ac:picMkLst>
        </pc:picChg>
        <pc:picChg chg="add mod modCrop">
          <ac:chgData name="Azizah Novi Tami" userId="c0ed711f575e7b7e" providerId="LiveId" clId="{68CDB956-38DE-461B-823B-2781E1D342A8}" dt="2019-09-22T19:39:39.315" v="8921" actId="1076"/>
          <ac:picMkLst>
            <pc:docMk/>
            <pc:sldMk cId="2573468153" sldId="1093"/>
            <ac:picMk id="12" creationId="{AAD477AC-F7F8-402B-BAE9-45A51939177B}"/>
          </ac:picMkLst>
        </pc:picChg>
        <pc:picChg chg="add del mod">
          <ac:chgData name="Azizah Novi Tami" userId="c0ed711f575e7b7e" providerId="LiveId" clId="{68CDB956-38DE-461B-823B-2781E1D342A8}" dt="2019-09-18T02:47:14.042" v="8"/>
          <ac:picMkLst>
            <pc:docMk/>
            <pc:sldMk cId="2573468153" sldId="1093"/>
            <ac:picMk id="14" creationId="{D6161A53-C7D0-4DE8-A1B7-7FF696207DB6}"/>
          </ac:picMkLst>
        </pc:picChg>
        <pc:picChg chg="add del mod modCrop">
          <ac:chgData name="Azizah Novi Tami" userId="c0ed711f575e7b7e" providerId="LiveId" clId="{68CDB956-38DE-461B-823B-2781E1D342A8}" dt="2019-09-18T06:50:31.393" v="24" actId="478"/>
          <ac:picMkLst>
            <pc:docMk/>
            <pc:sldMk cId="2573468153" sldId="1093"/>
            <ac:picMk id="15" creationId="{BEAC947E-7851-400C-88FA-4FFF47654692}"/>
          </ac:picMkLst>
        </pc:picChg>
        <pc:picChg chg="del">
          <ac:chgData name="Azizah Novi Tami" userId="c0ed711f575e7b7e" providerId="LiveId" clId="{68CDB956-38DE-461B-823B-2781E1D342A8}" dt="2019-09-18T02:46:53.967" v="1" actId="478"/>
          <ac:picMkLst>
            <pc:docMk/>
            <pc:sldMk cId="2573468153" sldId="1093"/>
            <ac:picMk id="1026" creationId="{00000000-0000-0000-0000-000000000000}"/>
          </ac:picMkLst>
        </pc:picChg>
      </pc:sldChg>
      <pc:sldChg chg="addSp delSp modSp add del mod modShow">
        <pc:chgData name="Azizah Novi Tami" userId="c0ed711f575e7b7e" providerId="LiveId" clId="{68CDB956-38DE-461B-823B-2781E1D342A8}" dt="2019-09-23T03:53:45.846" v="9890" actId="729"/>
        <pc:sldMkLst>
          <pc:docMk/>
          <pc:sldMk cId="3998276573" sldId="1094"/>
        </pc:sldMkLst>
        <pc:spChg chg="add mod ord">
          <ac:chgData name="Azizah Novi Tami" userId="c0ed711f575e7b7e" providerId="LiveId" clId="{68CDB956-38DE-461B-823B-2781E1D342A8}" dt="2019-09-22T19:39:27.452" v="8919" actId="171"/>
          <ac:spMkLst>
            <pc:docMk/>
            <pc:sldMk cId="3998276573" sldId="1094"/>
            <ac:spMk id="2" creationId="{96FB898B-8CFB-4E5E-ADFF-EF480A8C06D8}"/>
          </ac:spMkLst>
        </pc:spChg>
        <pc:spChg chg="mod">
          <ac:chgData name="Azizah Novi Tami" userId="c0ed711f575e7b7e" providerId="LiveId" clId="{68CDB956-38DE-461B-823B-2781E1D342A8}" dt="2019-09-22T19:38:55.378" v="8904" actId="1037"/>
          <ac:spMkLst>
            <pc:docMk/>
            <pc:sldMk cId="3998276573" sldId="1094"/>
            <ac:spMk id="9" creationId="{6DD460CE-C7A2-4167-85F6-970DBAABFAAB}"/>
          </ac:spMkLst>
        </pc:spChg>
        <pc:spChg chg="mod">
          <ac:chgData name="Azizah Novi Tami" userId="c0ed711f575e7b7e" providerId="LiveId" clId="{68CDB956-38DE-461B-823B-2781E1D342A8}" dt="2019-09-22T19:39:00.390" v="8915" actId="1036"/>
          <ac:spMkLst>
            <pc:docMk/>
            <pc:sldMk cId="3998276573" sldId="1094"/>
            <ac:spMk id="10" creationId="{0C509314-6185-4AA5-9B2B-28C317A9212E}"/>
          </ac:spMkLst>
        </pc:spChg>
        <pc:spChg chg="del">
          <ac:chgData name="Azizah Novi Tami" userId="c0ed711f575e7b7e" providerId="LiveId" clId="{68CDB956-38DE-461B-823B-2781E1D342A8}" dt="2019-09-22T15:00:46.479" v="3174" actId="478"/>
          <ac:spMkLst>
            <pc:docMk/>
            <pc:sldMk cId="3998276573" sldId="1094"/>
            <ac:spMk id="28" creationId="{B7BD40BC-A185-49D7-A78C-87F5F63CBB94}"/>
          </ac:spMkLst>
        </pc:spChg>
        <pc:spChg chg="del">
          <ac:chgData name="Azizah Novi Tami" userId="c0ed711f575e7b7e" providerId="LiveId" clId="{68CDB956-38DE-461B-823B-2781E1D342A8}" dt="2019-09-22T15:00:46.479" v="3174" actId="478"/>
          <ac:spMkLst>
            <pc:docMk/>
            <pc:sldMk cId="3998276573" sldId="1094"/>
            <ac:spMk id="35" creationId="{B7BD40BC-A185-49D7-A78C-87F5F63CBB94}"/>
          </ac:spMkLst>
        </pc:spChg>
        <pc:picChg chg="add mod modCrop">
          <ac:chgData name="Azizah Novi Tami" userId="c0ed711f575e7b7e" providerId="LiveId" clId="{68CDB956-38DE-461B-823B-2781E1D342A8}" dt="2019-09-22T15:01:02.113" v="3180" actId="1076"/>
          <ac:picMkLst>
            <pc:docMk/>
            <pc:sldMk cId="3998276573" sldId="1094"/>
            <ac:picMk id="3" creationId="{CF0181E6-DDE9-4028-BF37-B8D010D0CA00}"/>
          </ac:picMkLst>
        </pc:picChg>
        <pc:picChg chg="del">
          <ac:chgData name="Azizah Novi Tami" userId="c0ed711f575e7b7e" providerId="LiveId" clId="{68CDB956-38DE-461B-823B-2781E1D342A8}" dt="2019-09-19T07:12:41.513" v="213" actId="478"/>
          <ac:picMkLst>
            <pc:docMk/>
            <pc:sldMk cId="3998276573" sldId="1094"/>
            <ac:picMk id="5" creationId="{13C4BF4A-AB0C-4A82-9235-5EAB5FFFFCF2}"/>
          </ac:picMkLst>
        </pc:picChg>
        <pc:picChg chg="add mod modCrop">
          <ac:chgData name="Azizah Novi Tami" userId="c0ed711f575e7b7e" providerId="LiveId" clId="{68CDB956-38DE-461B-823B-2781E1D342A8}" dt="2019-09-22T19:39:32.859" v="8920" actId="1076"/>
          <ac:picMkLst>
            <pc:docMk/>
            <pc:sldMk cId="3998276573" sldId="1094"/>
            <ac:picMk id="6" creationId="{8AF64797-54B7-4F5E-BBE2-BA05E5CAD3CE}"/>
          </ac:picMkLst>
        </pc:picChg>
        <pc:picChg chg="del">
          <ac:chgData name="Azizah Novi Tami" userId="c0ed711f575e7b7e" providerId="LiveId" clId="{68CDB956-38DE-461B-823B-2781E1D342A8}" dt="2019-09-19T07:12:43.592" v="214" actId="478"/>
          <ac:picMkLst>
            <pc:docMk/>
            <pc:sldMk cId="3998276573" sldId="1094"/>
            <ac:picMk id="12" creationId="{AAD477AC-F7F8-402B-BAE9-45A51939177B}"/>
          </ac:picMkLst>
        </pc:picChg>
      </pc:sldChg>
      <pc:sldChg chg="addSp delSp modSp add mod ord delAnim modShow">
        <pc:chgData name="Azizah Novi Tami" userId="c0ed711f575e7b7e" providerId="LiveId" clId="{68CDB956-38DE-461B-823B-2781E1D342A8}" dt="2019-09-24T13:25:49" v="14048" actId="1076"/>
        <pc:sldMkLst>
          <pc:docMk/>
          <pc:sldMk cId="2663064695" sldId="1095"/>
        </pc:sldMkLst>
        <pc:spChg chg="add mod">
          <ac:chgData name="Azizah Novi Tami" userId="c0ed711f575e7b7e" providerId="LiveId" clId="{68CDB956-38DE-461B-823B-2781E1D342A8}" dt="2019-09-24T13:25:26.903" v="14037" actId="208"/>
          <ac:spMkLst>
            <pc:docMk/>
            <pc:sldMk cId="2663064695" sldId="1095"/>
            <ac:spMk id="2" creationId="{1DDE9FAE-CD3B-4E76-83DE-86F60A6F828C}"/>
          </ac:spMkLst>
        </pc:spChg>
        <pc:spChg chg="add mod">
          <ac:chgData name="Azizah Novi Tami" userId="c0ed711f575e7b7e" providerId="LiveId" clId="{68CDB956-38DE-461B-823B-2781E1D342A8}" dt="2019-09-24T13:25:49" v="14048" actId="1076"/>
          <ac:spMkLst>
            <pc:docMk/>
            <pc:sldMk cId="2663064695" sldId="1095"/>
            <ac:spMk id="4" creationId="{6E364E6D-3AEE-4F43-A9B5-3D4F923C7D96}"/>
          </ac:spMkLst>
        </pc:spChg>
        <pc:spChg chg="del">
          <ac:chgData name="Azizah Novi Tami" userId="c0ed711f575e7b7e" providerId="LiveId" clId="{68CDB956-38DE-461B-823B-2781E1D342A8}" dt="2019-09-19T23:59:06.862" v="431" actId="478"/>
          <ac:spMkLst>
            <pc:docMk/>
            <pc:sldMk cId="2663064695" sldId="1095"/>
            <ac:spMk id="7" creationId="{0737C4A3-29D0-4F88-8FB4-616A36653686}"/>
          </ac:spMkLst>
        </pc:spChg>
        <pc:spChg chg="del">
          <ac:chgData name="Azizah Novi Tami" userId="c0ed711f575e7b7e" providerId="LiveId" clId="{68CDB956-38DE-461B-823B-2781E1D342A8}" dt="2019-09-19T23:50:53.215" v="279" actId="478"/>
          <ac:spMkLst>
            <pc:docMk/>
            <pc:sldMk cId="2663064695" sldId="1095"/>
            <ac:spMk id="11" creationId="{00000000-0000-0000-0000-000000000000}"/>
          </ac:spMkLst>
        </pc:spChg>
        <pc:spChg chg="del">
          <ac:chgData name="Azizah Novi Tami" userId="c0ed711f575e7b7e" providerId="LiveId" clId="{68CDB956-38DE-461B-823B-2781E1D342A8}" dt="2019-09-19T23:50:53.215" v="279" actId="478"/>
          <ac:spMkLst>
            <pc:docMk/>
            <pc:sldMk cId="2663064695" sldId="1095"/>
            <ac:spMk id="12" creationId="{00000000-0000-0000-0000-000000000000}"/>
          </ac:spMkLst>
        </pc:spChg>
        <pc:spChg chg="del">
          <ac:chgData name="Azizah Novi Tami" userId="c0ed711f575e7b7e" providerId="LiveId" clId="{68CDB956-38DE-461B-823B-2781E1D342A8}" dt="2019-09-19T23:50:53.215" v="279" actId="478"/>
          <ac:spMkLst>
            <pc:docMk/>
            <pc:sldMk cId="2663064695" sldId="1095"/>
            <ac:spMk id="13" creationId="{00000000-0000-0000-0000-000000000000}"/>
          </ac:spMkLst>
        </pc:spChg>
        <pc:spChg chg="del">
          <ac:chgData name="Azizah Novi Tami" userId="c0ed711f575e7b7e" providerId="LiveId" clId="{68CDB956-38DE-461B-823B-2781E1D342A8}" dt="2019-09-19T23:50:53.215" v="279" actId="478"/>
          <ac:spMkLst>
            <pc:docMk/>
            <pc:sldMk cId="2663064695" sldId="1095"/>
            <ac:spMk id="14" creationId="{00000000-0000-0000-0000-000000000000}"/>
          </ac:spMkLst>
        </pc:spChg>
        <pc:spChg chg="del">
          <ac:chgData name="Azizah Novi Tami" userId="c0ed711f575e7b7e" providerId="LiveId" clId="{68CDB956-38DE-461B-823B-2781E1D342A8}" dt="2019-09-19T23:50:53.215" v="279" actId="478"/>
          <ac:spMkLst>
            <pc:docMk/>
            <pc:sldMk cId="2663064695" sldId="1095"/>
            <ac:spMk id="15" creationId="{00000000-0000-0000-0000-000000000000}"/>
          </ac:spMkLst>
        </pc:spChg>
        <pc:spChg chg="add mod">
          <ac:chgData name="Azizah Novi Tami" userId="c0ed711f575e7b7e" providerId="LiveId" clId="{68CDB956-38DE-461B-823B-2781E1D342A8}" dt="2019-09-19T23:56:24.230" v="428" actId="20577"/>
          <ac:spMkLst>
            <pc:docMk/>
            <pc:sldMk cId="2663064695" sldId="1095"/>
            <ac:spMk id="18" creationId="{3F71CD63-815F-4F79-8136-A7F9C80BBF9C}"/>
          </ac:spMkLst>
        </pc:spChg>
        <pc:spChg chg="mod">
          <ac:chgData name="Azizah Novi Tami" userId="c0ed711f575e7b7e" providerId="LiveId" clId="{68CDB956-38DE-461B-823B-2781E1D342A8}" dt="2019-09-19T23:50:45.928" v="278" actId="20577"/>
          <ac:spMkLst>
            <pc:docMk/>
            <pc:sldMk cId="2663064695" sldId="1095"/>
            <ac:spMk id="28" creationId="{B7BD40BC-A185-49D7-A78C-87F5F63CBB94}"/>
          </ac:spMkLst>
        </pc:spChg>
        <pc:grpChg chg="add ord">
          <ac:chgData name="Azizah Novi Tami" userId="c0ed711f575e7b7e" providerId="LiveId" clId="{68CDB956-38DE-461B-823B-2781E1D342A8}" dt="2019-09-20T00:01:06.118" v="470" actId="171"/>
          <ac:grpSpMkLst>
            <pc:docMk/>
            <pc:sldMk cId="2663064695" sldId="1095"/>
            <ac:grpSpMk id="19" creationId="{A86EBDFD-F95D-42AA-A06D-321838C751BE}"/>
          </ac:grpSpMkLst>
        </pc:grpChg>
        <pc:picChg chg="add mod">
          <ac:chgData name="Azizah Novi Tami" userId="c0ed711f575e7b7e" providerId="LiveId" clId="{68CDB956-38DE-461B-823B-2781E1D342A8}" dt="2019-09-19T23:58:23.606" v="430" actId="14100"/>
          <ac:picMkLst>
            <pc:docMk/>
            <pc:sldMk cId="2663064695" sldId="1095"/>
            <ac:picMk id="3" creationId="{8BFFB240-2ADC-4D59-A8D1-36FEC8671EDF}"/>
          </ac:picMkLst>
        </pc:picChg>
        <pc:picChg chg="add mod">
          <ac:chgData name="Azizah Novi Tami" userId="c0ed711f575e7b7e" providerId="LiveId" clId="{68CDB956-38DE-461B-823B-2781E1D342A8}" dt="2019-09-19T23:53:16.984" v="308" actId="1076"/>
          <ac:picMkLst>
            <pc:docMk/>
            <pc:sldMk cId="2663064695" sldId="1095"/>
            <ac:picMk id="5" creationId="{FE817BD3-E3EA-4515-A6BE-2BE1BE88180A}"/>
          </ac:picMkLst>
        </pc:picChg>
        <pc:picChg chg="del">
          <ac:chgData name="Azizah Novi Tami" userId="c0ed711f575e7b7e" providerId="LiveId" clId="{68CDB956-38DE-461B-823B-2781E1D342A8}" dt="2019-09-19T23:50:53.215" v="279" actId="478"/>
          <ac:picMkLst>
            <pc:docMk/>
            <pc:sldMk cId="2663064695" sldId="1095"/>
            <ac:picMk id="2050" creationId="{00000000-0000-0000-0000-000000000000}"/>
          </ac:picMkLst>
        </pc:picChg>
      </pc:sldChg>
      <pc:sldChg chg="addSp delSp modSp add">
        <pc:chgData name="Azizah Novi Tami" userId="c0ed711f575e7b7e" providerId="LiveId" clId="{68CDB956-38DE-461B-823B-2781E1D342A8}" dt="2019-09-21T19:40:08.524" v="2125" actId="208"/>
        <pc:sldMkLst>
          <pc:docMk/>
          <pc:sldMk cId="1679620241" sldId="1096"/>
        </pc:sldMkLst>
        <pc:spChg chg="add del mod">
          <ac:chgData name="Azizah Novi Tami" userId="c0ed711f575e7b7e" providerId="LiveId" clId="{68CDB956-38DE-461B-823B-2781E1D342A8}" dt="2019-09-21T19:06:47.770" v="1262" actId="478"/>
          <ac:spMkLst>
            <pc:docMk/>
            <pc:sldMk cId="1679620241" sldId="1096"/>
            <ac:spMk id="2" creationId="{4574F3EE-CF8E-4245-8273-255BDE873587}"/>
          </ac:spMkLst>
        </pc:spChg>
        <pc:spChg chg="add del mod">
          <ac:chgData name="Azizah Novi Tami" userId="c0ed711f575e7b7e" providerId="LiveId" clId="{68CDB956-38DE-461B-823B-2781E1D342A8}" dt="2019-09-20T00:14:18.596" v="770" actId="478"/>
          <ac:spMkLst>
            <pc:docMk/>
            <pc:sldMk cId="1679620241" sldId="1096"/>
            <ac:spMk id="3" creationId="{6524F0A8-C309-4B21-A251-29A90A686A00}"/>
          </ac:spMkLst>
        </pc:spChg>
        <pc:spChg chg="add mod">
          <ac:chgData name="Azizah Novi Tami" userId="c0ed711f575e7b7e" providerId="LiveId" clId="{68CDB956-38DE-461B-823B-2781E1D342A8}" dt="2019-09-21T19:09:24.753" v="1306" actId="14100"/>
          <ac:spMkLst>
            <pc:docMk/>
            <pc:sldMk cId="1679620241" sldId="1096"/>
            <ac:spMk id="3" creationId="{8F3A8BE8-829E-4CE1-AA0F-FD9CAF15D3B2}"/>
          </ac:spMkLst>
        </pc:spChg>
        <pc:spChg chg="add mod">
          <ac:chgData name="Azizah Novi Tami" userId="c0ed711f575e7b7e" providerId="LiveId" clId="{68CDB956-38DE-461B-823B-2781E1D342A8}" dt="2019-09-21T19:31:35.773" v="1760" actId="20577"/>
          <ac:spMkLst>
            <pc:docMk/>
            <pc:sldMk cId="1679620241" sldId="1096"/>
            <ac:spMk id="6" creationId="{7ECE6227-A3F9-42DC-8A5D-CCEDA441C08D}"/>
          </ac:spMkLst>
        </pc:spChg>
        <pc:spChg chg="mod topLvl">
          <ac:chgData name="Azizah Novi Tami" userId="c0ed711f575e7b7e" providerId="LiveId" clId="{68CDB956-38DE-461B-823B-2781E1D342A8}" dt="2019-09-21T19:11:02.174" v="1337" actId="20577"/>
          <ac:spMkLst>
            <pc:docMk/>
            <pc:sldMk cId="1679620241" sldId="1096"/>
            <ac:spMk id="7" creationId="{0737C4A3-29D0-4F88-8FB4-616A36653686}"/>
          </ac:spMkLst>
        </pc:spChg>
        <pc:spChg chg="add del mod">
          <ac:chgData name="Azizah Novi Tami" userId="c0ed711f575e7b7e" providerId="LiveId" clId="{68CDB956-38DE-461B-823B-2781E1D342A8}" dt="2019-09-21T19:06:55.086" v="1264" actId="478"/>
          <ac:spMkLst>
            <pc:docMk/>
            <pc:sldMk cId="1679620241" sldId="1096"/>
            <ac:spMk id="8" creationId="{3747A573-6FF9-4D2E-9728-81D20301EABC}"/>
          </ac:spMkLst>
        </pc:spChg>
        <pc:spChg chg="mod topLvl">
          <ac:chgData name="Azizah Novi Tami" userId="c0ed711f575e7b7e" providerId="LiveId" clId="{68CDB956-38DE-461B-823B-2781E1D342A8}" dt="2019-09-21T19:35:11.180" v="1976" actId="14100"/>
          <ac:spMkLst>
            <pc:docMk/>
            <pc:sldMk cId="1679620241" sldId="1096"/>
            <ac:spMk id="9" creationId="{6DD460CE-C7A2-4167-85F6-970DBAABFAAB}"/>
          </ac:spMkLst>
        </pc:spChg>
        <pc:spChg chg="del mod topLvl">
          <ac:chgData name="Azizah Novi Tami" userId="c0ed711f575e7b7e" providerId="LiveId" clId="{68CDB956-38DE-461B-823B-2781E1D342A8}" dt="2019-09-21T19:35:16.397" v="1979" actId="478"/>
          <ac:spMkLst>
            <pc:docMk/>
            <pc:sldMk cId="1679620241" sldId="1096"/>
            <ac:spMk id="10" creationId="{0C509314-6185-4AA5-9B2B-28C317A9212E}"/>
          </ac:spMkLst>
        </pc:spChg>
        <pc:spChg chg="add del mod">
          <ac:chgData name="Azizah Novi Tami" userId="c0ed711f575e7b7e" providerId="LiveId" clId="{68CDB956-38DE-461B-823B-2781E1D342A8}" dt="2019-09-21T19:09:26.500" v="1307" actId="478"/>
          <ac:spMkLst>
            <pc:docMk/>
            <pc:sldMk cId="1679620241" sldId="1096"/>
            <ac:spMk id="11" creationId="{D024AACB-44FA-4E0F-9489-E49EF15895D2}"/>
          </ac:spMkLst>
        </pc:spChg>
        <pc:spChg chg="add mod">
          <ac:chgData name="Azizah Novi Tami" userId="c0ed711f575e7b7e" providerId="LiveId" clId="{68CDB956-38DE-461B-823B-2781E1D342A8}" dt="2019-09-21T19:40:08.524" v="2125" actId="208"/>
          <ac:spMkLst>
            <pc:docMk/>
            <pc:sldMk cId="1679620241" sldId="1096"/>
            <ac:spMk id="12" creationId="{DC58E4C9-CDC3-4E70-955B-E0AA1210B6A5}"/>
          </ac:spMkLst>
        </pc:spChg>
        <pc:spChg chg="add">
          <ac:chgData name="Azizah Novi Tami" userId="c0ed711f575e7b7e" providerId="LiveId" clId="{68CDB956-38DE-461B-823B-2781E1D342A8}" dt="2019-09-21T19:19:53.250" v="1602"/>
          <ac:spMkLst>
            <pc:docMk/>
            <pc:sldMk cId="1679620241" sldId="1096"/>
            <ac:spMk id="15" creationId="{89325804-E08B-42D5-A88D-12AC2828D2B6}"/>
          </ac:spMkLst>
        </pc:spChg>
        <pc:spChg chg="add mod">
          <ac:chgData name="Azizah Novi Tami" userId="c0ed711f575e7b7e" providerId="LiveId" clId="{68CDB956-38DE-461B-823B-2781E1D342A8}" dt="2019-09-21T19:40:08.524" v="2125" actId="208"/>
          <ac:spMkLst>
            <pc:docMk/>
            <pc:sldMk cId="1679620241" sldId="1096"/>
            <ac:spMk id="16" creationId="{E7875C13-7E48-4553-943F-7591A37CD1BD}"/>
          </ac:spMkLst>
        </pc:spChg>
        <pc:spChg chg="add mod">
          <ac:chgData name="Azizah Novi Tami" userId="c0ed711f575e7b7e" providerId="LiveId" clId="{68CDB956-38DE-461B-823B-2781E1D342A8}" dt="2019-09-21T19:40:08.524" v="2125" actId="208"/>
          <ac:spMkLst>
            <pc:docMk/>
            <pc:sldMk cId="1679620241" sldId="1096"/>
            <ac:spMk id="17" creationId="{C87A1E64-79E8-4EC9-B654-A82014A8623A}"/>
          </ac:spMkLst>
        </pc:spChg>
        <pc:spChg chg="add mod">
          <ac:chgData name="Azizah Novi Tami" userId="c0ed711f575e7b7e" providerId="LiveId" clId="{68CDB956-38DE-461B-823B-2781E1D342A8}" dt="2019-09-21T19:40:08.524" v="2125" actId="208"/>
          <ac:spMkLst>
            <pc:docMk/>
            <pc:sldMk cId="1679620241" sldId="1096"/>
            <ac:spMk id="18" creationId="{B8EFA691-AC6E-451A-91D8-7A6E0E589937}"/>
          </ac:spMkLst>
        </pc:spChg>
        <pc:spChg chg="add mod">
          <ac:chgData name="Azizah Novi Tami" userId="c0ed711f575e7b7e" providerId="LiveId" clId="{68CDB956-38DE-461B-823B-2781E1D342A8}" dt="2019-09-21T19:40:08.524" v="2125" actId="208"/>
          <ac:spMkLst>
            <pc:docMk/>
            <pc:sldMk cId="1679620241" sldId="1096"/>
            <ac:spMk id="19" creationId="{0A6B027B-B14E-40B4-8678-2B21DDFDDDB7}"/>
          </ac:spMkLst>
        </pc:spChg>
        <pc:spChg chg="add del mod">
          <ac:chgData name="Azizah Novi Tami" userId="c0ed711f575e7b7e" providerId="LiveId" clId="{68CDB956-38DE-461B-823B-2781E1D342A8}" dt="2019-09-21T19:33:57.139" v="1931"/>
          <ac:spMkLst>
            <pc:docMk/>
            <pc:sldMk cId="1679620241" sldId="1096"/>
            <ac:spMk id="20" creationId="{32803C88-8F0B-4F39-9737-5316F2861851}"/>
          </ac:spMkLst>
        </pc:spChg>
        <pc:spChg chg="del mod">
          <ac:chgData name="Azizah Novi Tami" userId="c0ed711f575e7b7e" providerId="LiveId" clId="{68CDB956-38DE-461B-823B-2781E1D342A8}" dt="2019-09-21T19:07:14.932" v="1267" actId="478"/>
          <ac:spMkLst>
            <pc:docMk/>
            <pc:sldMk cId="1679620241" sldId="1096"/>
            <ac:spMk id="21" creationId="{B13FCBA9-0337-4312-9A63-C587B100167E}"/>
          </ac:spMkLst>
        </pc:spChg>
        <pc:spChg chg="add del mod">
          <ac:chgData name="Azizah Novi Tami" userId="c0ed711f575e7b7e" providerId="LiveId" clId="{68CDB956-38DE-461B-823B-2781E1D342A8}" dt="2019-09-21T19:33:57.139" v="1931"/>
          <ac:spMkLst>
            <pc:docMk/>
            <pc:sldMk cId="1679620241" sldId="1096"/>
            <ac:spMk id="22" creationId="{6E81CF42-DF86-461A-89F5-2CB33F084059}"/>
          </ac:spMkLst>
        </pc:spChg>
        <pc:spChg chg="add del mod">
          <ac:chgData name="Azizah Novi Tami" userId="c0ed711f575e7b7e" providerId="LiveId" clId="{68CDB956-38DE-461B-823B-2781E1D342A8}" dt="2019-09-21T19:33:57.139" v="1931"/>
          <ac:spMkLst>
            <pc:docMk/>
            <pc:sldMk cId="1679620241" sldId="1096"/>
            <ac:spMk id="23" creationId="{06EC3FEE-E0FD-431B-A9EB-34F945358FD3}"/>
          </ac:spMkLst>
        </pc:spChg>
        <pc:spChg chg="add del mod">
          <ac:chgData name="Azizah Novi Tami" userId="c0ed711f575e7b7e" providerId="LiveId" clId="{68CDB956-38DE-461B-823B-2781E1D342A8}" dt="2019-09-21T19:33:57.139" v="1931"/>
          <ac:spMkLst>
            <pc:docMk/>
            <pc:sldMk cId="1679620241" sldId="1096"/>
            <ac:spMk id="24" creationId="{84E466E0-172E-43FE-AA5C-077B442789FC}"/>
          </ac:spMkLst>
        </pc:spChg>
        <pc:spChg chg="add del mod">
          <ac:chgData name="Azizah Novi Tami" userId="c0ed711f575e7b7e" providerId="LiveId" clId="{68CDB956-38DE-461B-823B-2781E1D342A8}" dt="2019-09-21T19:33:57.139" v="1931"/>
          <ac:spMkLst>
            <pc:docMk/>
            <pc:sldMk cId="1679620241" sldId="1096"/>
            <ac:spMk id="25" creationId="{540FE6E1-36A1-48EF-AD86-AD42135BBCDB}"/>
          </ac:spMkLst>
        </pc:spChg>
        <pc:spChg chg="add del">
          <ac:chgData name="Azizah Novi Tami" userId="c0ed711f575e7b7e" providerId="LiveId" clId="{68CDB956-38DE-461B-823B-2781E1D342A8}" dt="2019-09-21T19:34:05.041" v="1935"/>
          <ac:spMkLst>
            <pc:docMk/>
            <pc:sldMk cId="1679620241" sldId="1096"/>
            <ac:spMk id="26" creationId="{D659D462-F124-4C77-921F-897583F0A36A}"/>
          </ac:spMkLst>
        </pc:spChg>
        <pc:spChg chg="add del">
          <ac:chgData name="Azizah Novi Tami" userId="c0ed711f575e7b7e" providerId="LiveId" clId="{68CDB956-38DE-461B-823B-2781E1D342A8}" dt="2019-09-21T19:34:05.041" v="1935"/>
          <ac:spMkLst>
            <pc:docMk/>
            <pc:sldMk cId="1679620241" sldId="1096"/>
            <ac:spMk id="27" creationId="{A9C4C93F-04ED-4287-8174-F5EBB2245385}"/>
          </ac:spMkLst>
        </pc:spChg>
        <pc:spChg chg="add del">
          <ac:chgData name="Azizah Novi Tami" userId="c0ed711f575e7b7e" providerId="LiveId" clId="{68CDB956-38DE-461B-823B-2781E1D342A8}" dt="2019-09-21T19:34:05.041" v="1935"/>
          <ac:spMkLst>
            <pc:docMk/>
            <pc:sldMk cId="1679620241" sldId="1096"/>
            <ac:spMk id="28" creationId="{AC3B6C8D-5FB7-4836-97E0-A1A55D1BEF98}"/>
          </ac:spMkLst>
        </pc:spChg>
        <pc:spChg chg="add del">
          <ac:chgData name="Azizah Novi Tami" userId="c0ed711f575e7b7e" providerId="LiveId" clId="{68CDB956-38DE-461B-823B-2781E1D342A8}" dt="2019-09-21T19:34:11.974" v="1964"/>
          <ac:spMkLst>
            <pc:docMk/>
            <pc:sldMk cId="1679620241" sldId="1096"/>
            <ac:spMk id="29" creationId="{FD5F6F2B-9DF8-445B-B429-D76CFAFD5E87}"/>
          </ac:spMkLst>
        </pc:spChg>
        <pc:spChg chg="add del">
          <ac:chgData name="Azizah Novi Tami" userId="c0ed711f575e7b7e" providerId="LiveId" clId="{68CDB956-38DE-461B-823B-2781E1D342A8}" dt="2019-09-21T19:34:11.974" v="1964"/>
          <ac:spMkLst>
            <pc:docMk/>
            <pc:sldMk cId="1679620241" sldId="1096"/>
            <ac:spMk id="30" creationId="{A17149B9-AC52-4BF1-B6B4-6A1705C117D6}"/>
          </ac:spMkLst>
        </pc:spChg>
        <pc:spChg chg="add del">
          <ac:chgData name="Azizah Novi Tami" userId="c0ed711f575e7b7e" providerId="LiveId" clId="{68CDB956-38DE-461B-823B-2781E1D342A8}" dt="2019-09-21T19:34:11.974" v="1964"/>
          <ac:spMkLst>
            <pc:docMk/>
            <pc:sldMk cId="1679620241" sldId="1096"/>
            <ac:spMk id="31" creationId="{15A8CF33-0589-40B1-84FD-2823F8615301}"/>
          </ac:spMkLst>
        </pc:spChg>
        <pc:spChg chg="add mod">
          <ac:chgData name="Azizah Novi Tami" userId="c0ed711f575e7b7e" providerId="LiveId" clId="{68CDB956-38DE-461B-823B-2781E1D342A8}" dt="2019-09-21T19:40:08.524" v="2125" actId="208"/>
          <ac:spMkLst>
            <pc:docMk/>
            <pc:sldMk cId="1679620241" sldId="1096"/>
            <ac:spMk id="32" creationId="{59DB2EEF-D5A7-4F61-A551-D44AF28BC338}"/>
          </ac:spMkLst>
        </pc:spChg>
        <pc:spChg chg="add del mod">
          <ac:chgData name="Azizah Novi Tami" userId="c0ed711f575e7b7e" providerId="LiveId" clId="{68CDB956-38DE-461B-823B-2781E1D342A8}" dt="2019-09-21T19:38:43.908" v="2116" actId="478"/>
          <ac:spMkLst>
            <pc:docMk/>
            <pc:sldMk cId="1679620241" sldId="1096"/>
            <ac:spMk id="33" creationId="{3FCAF909-3446-4362-883C-BF0359CAFCDE}"/>
          </ac:spMkLst>
        </pc:spChg>
        <pc:spChg chg="add del mod">
          <ac:chgData name="Azizah Novi Tami" userId="c0ed711f575e7b7e" providerId="LiveId" clId="{68CDB956-38DE-461B-823B-2781E1D342A8}" dt="2019-09-21T19:38:43.908" v="2116" actId="478"/>
          <ac:spMkLst>
            <pc:docMk/>
            <pc:sldMk cId="1679620241" sldId="1096"/>
            <ac:spMk id="34" creationId="{92F98EE8-CDB0-42B3-8E40-505EC7900490}"/>
          </ac:spMkLst>
        </pc:spChg>
        <pc:spChg chg="add mod ord">
          <ac:chgData name="Azizah Novi Tami" userId="c0ed711f575e7b7e" providerId="LiveId" clId="{68CDB956-38DE-461B-823B-2781E1D342A8}" dt="2019-09-21T19:35:30.610" v="1995" actId="1076"/>
          <ac:spMkLst>
            <pc:docMk/>
            <pc:sldMk cId="1679620241" sldId="1096"/>
            <ac:spMk id="35" creationId="{D84C9438-4152-4B72-BA39-CF45676172B0}"/>
          </ac:spMkLst>
        </pc:spChg>
        <pc:grpChg chg="del mod">
          <ac:chgData name="Azizah Novi Tami" userId="c0ed711f575e7b7e" providerId="LiveId" clId="{68CDB956-38DE-461B-823B-2781E1D342A8}" dt="2019-09-20T00:13:20.801" v="764" actId="165"/>
          <ac:grpSpMkLst>
            <pc:docMk/>
            <pc:sldMk cId="1679620241" sldId="1096"/>
            <ac:grpSpMk id="2" creationId="{BAD7FE07-FE85-4961-B86F-C1791AD31D8C}"/>
          </ac:grpSpMkLst>
        </pc:grpChg>
        <pc:picChg chg="add mod">
          <ac:chgData name="Azizah Novi Tami" userId="c0ed711f575e7b7e" providerId="LiveId" clId="{68CDB956-38DE-461B-823B-2781E1D342A8}" dt="2019-09-21T19:10:29.190" v="1314" actId="208"/>
          <ac:picMkLst>
            <pc:docMk/>
            <pc:sldMk cId="1679620241" sldId="1096"/>
            <ac:picMk id="5" creationId="{69B2539C-A51A-466B-9BE9-4E78999740C0}"/>
          </ac:picMkLst>
        </pc:picChg>
        <pc:picChg chg="del">
          <ac:chgData name="Azizah Novi Tami" userId="c0ed711f575e7b7e" providerId="LiveId" clId="{68CDB956-38DE-461B-823B-2781E1D342A8}" dt="2019-09-20T00:13:34.515" v="767" actId="478"/>
          <ac:picMkLst>
            <pc:docMk/>
            <pc:sldMk cId="1679620241" sldId="1096"/>
            <ac:picMk id="20" creationId="{FB96A5C2-895A-428F-8B8F-0FD6AC182190}"/>
          </ac:picMkLst>
        </pc:picChg>
        <pc:picChg chg="mod">
          <ac:chgData name="Azizah Novi Tami" userId="c0ed711f575e7b7e" providerId="LiveId" clId="{68CDB956-38DE-461B-823B-2781E1D342A8}" dt="2019-09-21T19:34:11.477" v="1963" actId="1076"/>
          <ac:picMkLst>
            <pc:docMk/>
            <pc:sldMk cId="1679620241" sldId="1096"/>
            <ac:picMk id="62" creationId="{80F22C5C-F2C7-4ECB-8DBE-0B218291E299}"/>
          </ac:picMkLst>
        </pc:picChg>
      </pc:sldChg>
      <pc:sldChg chg="addSp delSp modSp add del ord">
        <pc:chgData name="Azizah Novi Tami" userId="c0ed711f575e7b7e" providerId="LiveId" clId="{68CDB956-38DE-461B-823B-2781E1D342A8}" dt="2019-09-22T15:01:40.717" v="3185" actId="47"/>
        <pc:sldMkLst>
          <pc:docMk/>
          <pc:sldMk cId="643438930" sldId="1097"/>
        </pc:sldMkLst>
        <pc:spChg chg="add mod ord">
          <ac:chgData name="Azizah Novi Tami" userId="c0ed711f575e7b7e" providerId="LiveId" clId="{68CDB956-38DE-461B-823B-2781E1D342A8}" dt="2019-09-22T14:59:24.697" v="3152" actId="1076"/>
          <ac:spMkLst>
            <pc:docMk/>
            <pc:sldMk cId="643438930" sldId="1097"/>
            <ac:spMk id="2" creationId="{44D2572C-FB17-4F77-A1B3-62882B9FECEA}"/>
          </ac:spMkLst>
        </pc:spChg>
        <pc:spChg chg="add del mod">
          <ac:chgData name="Azizah Novi Tami" userId="c0ed711f575e7b7e" providerId="LiveId" clId="{68CDB956-38DE-461B-823B-2781E1D342A8}" dt="2019-09-22T14:58:33.667" v="3145" actId="478"/>
          <ac:spMkLst>
            <pc:docMk/>
            <pc:sldMk cId="643438930" sldId="1097"/>
            <ac:spMk id="4" creationId="{67A249D4-E8AD-46CF-87D6-58C9281818A0}"/>
          </ac:spMkLst>
        </pc:spChg>
        <pc:spChg chg="del">
          <ac:chgData name="Azizah Novi Tami" userId="c0ed711f575e7b7e" providerId="LiveId" clId="{68CDB956-38DE-461B-823B-2781E1D342A8}" dt="2019-09-20T00:08:13.437" v="609" actId="478"/>
          <ac:spMkLst>
            <pc:docMk/>
            <pc:sldMk cId="643438930" sldId="1097"/>
            <ac:spMk id="9" creationId="{6DD460CE-C7A2-4167-85F6-970DBAABFAAB}"/>
          </ac:spMkLst>
        </pc:spChg>
        <pc:spChg chg="del">
          <ac:chgData name="Azizah Novi Tami" userId="c0ed711f575e7b7e" providerId="LiveId" clId="{68CDB956-38DE-461B-823B-2781E1D342A8}" dt="2019-09-20T00:08:13.437" v="609" actId="478"/>
          <ac:spMkLst>
            <pc:docMk/>
            <pc:sldMk cId="643438930" sldId="1097"/>
            <ac:spMk id="10" creationId="{0C509314-6185-4AA5-9B2B-28C317A9212E}"/>
          </ac:spMkLst>
        </pc:spChg>
        <pc:spChg chg="add">
          <ac:chgData name="Azizah Novi Tami" userId="c0ed711f575e7b7e" providerId="LiveId" clId="{68CDB956-38DE-461B-823B-2781E1D342A8}" dt="2019-09-20T00:06:25.157" v="480"/>
          <ac:spMkLst>
            <pc:docMk/>
            <pc:sldMk cId="643438930" sldId="1097"/>
            <ac:spMk id="14" creationId="{CFAF4B66-D72D-4E86-8669-5CB6D37B29DB}"/>
          </ac:spMkLst>
        </pc:spChg>
        <pc:spChg chg="add">
          <ac:chgData name="Azizah Novi Tami" userId="c0ed711f575e7b7e" providerId="LiveId" clId="{68CDB956-38DE-461B-823B-2781E1D342A8}" dt="2019-09-20T00:06:25.157" v="480"/>
          <ac:spMkLst>
            <pc:docMk/>
            <pc:sldMk cId="643438930" sldId="1097"/>
            <ac:spMk id="15" creationId="{03722F97-EFD2-4C1C-A485-AC3F00706CE3}"/>
          </ac:spMkLst>
        </pc:spChg>
        <pc:spChg chg="add">
          <ac:chgData name="Azizah Novi Tami" userId="c0ed711f575e7b7e" providerId="LiveId" clId="{68CDB956-38DE-461B-823B-2781E1D342A8}" dt="2019-09-20T00:06:25.157" v="480"/>
          <ac:spMkLst>
            <pc:docMk/>
            <pc:sldMk cId="643438930" sldId="1097"/>
            <ac:spMk id="16" creationId="{3E90C21C-FBC9-42A7-8E81-BCCBF1F8E9C9}"/>
          </ac:spMkLst>
        </pc:spChg>
        <pc:spChg chg="add">
          <ac:chgData name="Azizah Novi Tami" userId="c0ed711f575e7b7e" providerId="LiveId" clId="{68CDB956-38DE-461B-823B-2781E1D342A8}" dt="2019-09-20T00:06:25.157" v="480"/>
          <ac:spMkLst>
            <pc:docMk/>
            <pc:sldMk cId="643438930" sldId="1097"/>
            <ac:spMk id="17" creationId="{5A48971E-3236-49E1-AF6C-52D6E1088842}"/>
          </ac:spMkLst>
        </pc:spChg>
        <pc:spChg chg="del">
          <ac:chgData name="Azizah Novi Tami" userId="c0ed711f575e7b7e" providerId="LiveId" clId="{68CDB956-38DE-461B-823B-2781E1D342A8}" dt="2019-09-20T00:05:57.294" v="475" actId="478"/>
          <ac:spMkLst>
            <pc:docMk/>
            <pc:sldMk cId="643438930" sldId="1097"/>
            <ac:spMk id="18" creationId="{3F71CD63-815F-4F79-8136-A7F9C80BBF9C}"/>
          </ac:spMkLst>
        </pc:spChg>
        <pc:spChg chg="add">
          <ac:chgData name="Azizah Novi Tami" userId="c0ed711f575e7b7e" providerId="LiveId" clId="{68CDB956-38DE-461B-823B-2781E1D342A8}" dt="2019-09-20T00:06:25.157" v="480"/>
          <ac:spMkLst>
            <pc:docMk/>
            <pc:sldMk cId="643438930" sldId="1097"/>
            <ac:spMk id="23" creationId="{7118254D-1C0A-428F-94AF-4CC5A30A4763}"/>
          </ac:spMkLst>
        </pc:spChg>
        <pc:spChg chg="add">
          <ac:chgData name="Azizah Novi Tami" userId="c0ed711f575e7b7e" providerId="LiveId" clId="{68CDB956-38DE-461B-823B-2781E1D342A8}" dt="2019-09-20T00:06:25.157" v="480"/>
          <ac:spMkLst>
            <pc:docMk/>
            <pc:sldMk cId="643438930" sldId="1097"/>
            <ac:spMk id="24" creationId="{331F33D6-F8BD-47EE-9C8C-93CE94D4A381}"/>
          </ac:spMkLst>
        </pc:spChg>
        <pc:spChg chg="add">
          <ac:chgData name="Azizah Novi Tami" userId="c0ed711f575e7b7e" providerId="LiveId" clId="{68CDB956-38DE-461B-823B-2781E1D342A8}" dt="2019-09-20T00:06:25.157" v="480"/>
          <ac:spMkLst>
            <pc:docMk/>
            <pc:sldMk cId="643438930" sldId="1097"/>
            <ac:spMk id="25" creationId="{F71873A7-C829-4145-8C50-84C7B7A55C26}"/>
          </ac:spMkLst>
        </pc:spChg>
        <pc:spChg chg="add">
          <ac:chgData name="Azizah Novi Tami" userId="c0ed711f575e7b7e" providerId="LiveId" clId="{68CDB956-38DE-461B-823B-2781E1D342A8}" dt="2019-09-20T00:06:25.157" v="480"/>
          <ac:spMkLst>
            <pc:docMk/>
            <pc:sldMk cId="643438930" sldId="1097"/>
            <ac:spMk id="26" creationId="{1B9B7F35-3457-4A16-B6DA-F920C8938535}"/>
          </ac:spMkLst>
        </pc:spChg>
        <pc:spChg chg="add">
          <ac:chgData name="Azizah Novi Tami" userId="c0ed711f575e7b7e" providerId="LiveId" clId="{68CDB956-38DE-461B-823B-2781E1D342A8}" dt="2019-09-20T00:06:25.157" v="480"/>
          <ac:spMkLst>
            <pc:docMk/>
            <pc:sldMk cId="643438930" sldId="1097"/>
            <ac:spMk id="27" creationId="{3B39B6D6-D8D5-4AFB-8284-25B5CD40E247}"/>
          </ac:spMkLst>
        </pc:spChg>
        <pc:spChg chg="add del mod">
          <ac:chgData name="Azizah Novi Tami" userId="c0ed711f575e7b7e" providerId="LiveId" clId="{68CDB956-38DE-461B-823B-2781E1D342A8}" dt="2019-09-20T00:06:40.993" v="530" actId="478"/>
          <ac:spMkLst>
            <pc:docMk/>
            <pc:sldMk cId="643438930" sldId="1097"/>
            <ac:spMk id="28" creationId="{B7BD40BC-A185-49D7-A78C-87F5F63CBB94}"/>
          </ac:spMkLst>
        </pc:spChg>
        <pc:spChg chg="add">
          <ac:chgData name="Azizah Novi Tami" userId="c0ed711f575e7b7e" providerId="LiveId" clId="{68CDB956-38DE-461B-823B-2781E1D342A8}" dt="2019-09-20T00:06:25.157" v="480"/>
          <ac:spMkLst>
            <pc:docMk/>
            <pc:sldMk cId="643438930" sldId="1097"/>
            <ac:spMk id="29" creationId="{68FC996F-BCF7-44BD-8440-00474298B773}"/>
          </ac:spMkLst>
        </pc:spChg>
        <pc:spChg chg="add">
          <ac:chgData name="Azizah Novi Tami" userId="c0ed711f575e7b7e" providerId="LiveId" clId="{68CDB956-38DE-461B-823B-2781E1D342A8}" dt="2019-09-20T00:06:25.157" v="480"/>
          <ac:spMkLst>
            <pc:docMk/>
            <pc:sldMk cId="643438930" sldId="1097"/>
            <ac:spMk id="30" creationId="{3816E0CD-9019-4454-B09E-38A88A0C9EB0}"/>
          </ac:spMkLst>
        </pc:spChg>
        <pc:spChg chg="add mod ord">
          <ac:chgData name="Azizah Novi Tami" userId="c0ed711f575e7b7e" providerId="LiveId" clId="{68CDB956-38DE-461B-823B-2781E1D342A8}" dt="2019-09-21T18:58:11.181" v="913" actId="164"/>
          <ac:spMkLst>
            <pc:docMk/>
            <pc:sldMk cId="643438930" sldId="1097"/>
            <ac:spMk id="31" creationId="{CFAF4B66-D72D-4E86-8669-5CB6D37B29DB}"/>
          </ac:spMkLst>
        </pc:spChg>
        <pc:spChg chg="add mod">
          <ac:chgData name="Azizah Novi Tami" userId="c0ed711f575e7b7e" providerId="LiveId" clId="{68CDB956-38DE-461B-823B-2781E1D342A8}" dt="2019-09-21T18:58:11.181" v="913" actId="164"/>
          <ac:spMkLst>
            <pc:docMk/>
            <pc:sldMk cId="643438930" sldId="1097"/>
            <ac:spMk id="32" creationId="{03722F97-EFD2-4C1C-A485-AC3F00706CE3}"/>
          </ac:spMkLst>
        </pc:spChg>
        <pc:spChg chg="add mod">
          <ac:chgData name="Azizah Novi Tami" userId="c0ed711f575e7b7e" providerId="LiveId" clId="{68CDB956-38DE-461B-823B-2781E1D342A8}" dt="2019-09-21T18:58:11.181" v="913" actId="164"/>
          <ac:spMkLst>
            <pc:docMk/>
            <pc:sldMk cId="643438930" sldId="1097"/>
            <ac:spMk id="33" creationId="{3E90C21C-FBC9-42A7-8E81-BCCBF1F8E9C9}"/>
          </ac:spMkLst>
        </pc:spChg>
        <pc:spChg chg="add mod">
          <ac:chgData name="Azizah Novi Tami" userId="c0ed711f575e7b7e" providerId="LiveId" clId="{68CDB956-38DE-461B-823B-2781E1D342A8}" dt="2019-09-21T18:58:11.181" v="913" actId="164"/>
          <ac:spMkLst>
            <pc:docMk/>
            <pc:sldMk cId="643438930" sldId="1097"/>
            <ac:spMk id="34" creationId="{5A48971E-3236-49E1-AF6C-52D6E1088842}"/>
          </ac:spMkLst>
        </pc:spChg>
        <pc:spChg chg="add del mod">
          <ac:chgData name="Azizah Novi Tami" userId="c0ed711f575e7b7e" providerId="LiveId" clId="{68CDB956-38DE-461B-823B-2781E1D342A8}" dt="2019-09-20T00:06:43.171" v="531" actId="478"/>
          <ac:spMkLst>
            <pc:docMk/>
            <pc:sldMk cId="643438930" sldId="1097"/>
            <ac:spMk id="35" creationId="{B7BD40BC-A185-49D7-A78C-87F5F63CBB94}"/>
          </ac:spMkLst>
        </pc:spChg>
        <pc:spChg chg="add mod">
          <ac:chgData name="Azizah Novi Tami" userId="c0ed711f575e7b7e" providerId="LiveId" clId="{68CDB956-38DE-461B-823B-2781E1D342A8}" dt="2019-09-21T18:58:11.181" v="913" actId="164"/>
          <ac:spMkLst>
            <pc:docMk/>
            <pc:sldMk cId="643438930" sldId="1097"/>
            <ac:spMk id="36" creationId="{7118254D-1C0A-428F-94AF-4CC5A30A4763}"/>
          </ac:spMkLst>
        </pc:spChg>
        <pc:spChg chg="add del mod">
          <ac:chgData name="Azizah Novi Tami" userId="c0ed711f575e7b7e" providerId="LiveId" clId="{68CDB956-38DE-461B-823B-2781E1D342A8}" dt="2019-09-20T00:16:36.284" v="774" actId="478"/>
          <ac:spMkLst>
            <pc:docMk/>
            <pc:sldMk cId="643438930" sldId="1097"/>
            <ac:spMk id="37" creationId="{331F33D6-F8BD-47EE-9C8C-93CE94D4A381}"/>
          </ac:spMkLst>
        </pc:spChg>
        <pc:spChg chg="add mod">
          <ac:chgData name="Azizah Novi Tami" userId="c0ed711f575e7b7e" providerId="LiveId" clId="{68CDB956-38DE-461B-823B-2781E1D342A8}" dt="2019-09-21T18:58:11.181" v="913" actId="164"/>
          <ac:spMkLst>
            <pc:docMk/>
            <pc:sldMk cId="643438930" sldId="1097"/>
            <ac:spMk id="38" creationId="{F71873A7-C829-4145-8C50-84C7B7A55C26}"/>
          </ac:spMkLst>
        </pc:spChg>
        <pc:spChg chg="add mod">
          <ac:chgData name="Azizah Novi Tami" userId="c0ed711f575e7b7e" providerId="LiveId" clId="{68CDB956-38DE-461B-823B-2781E1D342A8}" dt="2019-09-21T18:58:11.181" v="913" actId="164"/>
          <ac:spMkLst>
            <pc:docMk/>
            <pc:sldMk cId="643438930" sldId="1097"/>
            <ac:spMk id="39" creationId="{1B9B7F35-3457-4A16-B6DA-F920C8938535}"/>
          </ac:spMkLst>
        </pc:spChg>
        <pc:spChg chg="add mod">
          <ac:chgData name="Azizah Novi Tami" userId="c0ed711f575e7b7e" providerId="LiveId" clId="{68CDB956-38DE-461B-823B-2781E1D342A8}" dt="2019-09-21T18:58:11.181" v="913" actId="164"/>
          <ac:spMkLst>
            <pc:docMk/>
            <pc:sldMk cId="643438930" sldId="1097"/>
            <ac:spMk id="40" creationId="{3B39B6D6-D8D5-4AFB-8284-25B5CD40E247}"/>
          </ac:spMkLst>
        </pc:spChg>
        <pc:spChg chg="add mod">
          <ac:chgData name="Azizah Novi Tami" userId="c0ed711f575e7b7e" providerId="LiveId" clId="{68CDB956-38DE-461B-823B-2781E1D342A8}" dt="2019-09-22T15:01:17.647" v="3181" actId="20577"/>
          <ac:spMkLst>
            <pc:docMk/>
            <pc:sldMk cId="643438930" sldId="1097"/>
            <ac:spMk id="41" creationId="{68FC996F-BCF7-44BD-8440-00474298B773}"/>
          </ac:spMkLst>
        </pc:spChg>
        <pc:spChg chg="add del mod">
          <ac:chgData name="Azizah Novi Tami" userId="c0ed711f575e7b7e" providerId="LiveId" clId="{68CDB956-38DE-461B-823B-2781E1D342A8}" dt="2019-09-20T00:07:30.264" v="554" actId="478"/>
          <ac:spMkLst>
            <pc:docMk/>
            <pc:sldMk cId="643438930" sldId="1097"/>
            <ac:spMk id="42" creationId="{3816E0CD-9019-4454-B09E-38A88A0C9EB0}"/>
          </ac:spMkLst>
        </pc:spChg>
        <pc:spChg chg="mod topLvl">
          <ac:chgData name="Azizah Novi Tami" userId="c0ed711f575e7b7e" providerId="LiveId" clId="{68CDB956-38DE-461B-823B-2781E1D342A8}" dt="2019-09-20T00:11:36.625" v="751" actId="207"/>
          <ac:spMkLst>
            <pc:docMk/>
            <pc:sldMk cId="643438930" sldId="1097"/>
            <ac:spMk id="48" creationId="{328CC1AB-51A3-44C4-B410-E09DBD0F38D9}"/>
          </ac:spMkLst>
        </pc:spChg>
        <pc:spChg chg="mod topLvl">
          <ac:chgData name="Azizah Novi Tami" userId="c0ed711f575e7b7e" providerId="LiveId" clId="{68CDB956-38DE-461B-823B-2781E1D342A8}" dt="2019-09-20T00:11:42.643" v="752" actId="207"/>
          <ac:spMkLst>
            <pc:docMk/>
            <pc:sldMk cId="643438930" sldId="1097"/>
            <ac:spMk id="49" creationId="{A209E665-FB30-43FF-8874-A2C8AF743BB1}"/>
          </ac:spMkLst>
        </pc:spChg>
        <pc:spChg chg="mod topLvl">
          <ac:chgData name="Azizah Novi Tami" userId="c0ed711f575e7b7e" providerId="LiveId" clId="{68CDB956-38DE-461B-823B-2781E1D342A8}" dt="2019-09-22T14:59:40.327" v="3164" actId="1076"/>
          <ac:spMkLst>
            <pc:docMk/>
            <pc:sldMk cId="643438930" sldId="1097"/>
            <ac:spMk id="50" creationId="{04487BCF-F65A-4085-82A3-8DEB24099127}"/>
          </ac:spMkLst>
        </pc:spChg>
        <pc:grpChg chg="add mod">
          <ac:chgData name="Azizah Novi Tami" userId="c0ed711f575e7b7e" providerId="LiveId" clId="{68CDB956-38DE-461B-823B-2781E1D342A8}" dt="2019-09-22T14:59:24.697" v="3152" actId="1076"/>
          <ac:grpSpMkLst>
            <pc:docMk/>
            <pc:sldMk cId="643438930" sldId="1097"/>
            <ac:grpSpMk id="3" creationId="{94C2DC8B-01DF-48E1-B315-1CAF7A60EF8B}"/>
          </ac:grpSpMkLst>
        </pc:grpChg>
        <pc:grpChg chg="add del mod">
          <ac:chgData name="Azizah Novi Tami" userId="c0ed711f575e7b7e" providerId="LiveId" clId="{68CDB956-38DE-461B-823B-2781E1D342A8}" dt="2019-09-20T00:08:10.634" v="608"/>
          <ac:grpSpMkLst>
            <pc:docMk/>
            <pc:sldMk cId="643438930" sldId="1097"/>
            <ac:grpSpMk id="19" creationId="{A86EBDFD-F95D-42AA-A06D-321838C751BE}"/>
          </ac:grpSpMkLst>
        </pc:grpChg>
        <pc:grpChg chg="add del ord">
          <ac:chgData name="Azizah Novi Tami" userId="c0ed711f575e7b7e" providerId="LiveId" clId="{68CDB956-38DE-461B-823B-2781E1D342A8}" dt="2019-09-20T00:08:46.909" v="617" actId="478"/>
          <ac:grpSpMkLst>
            <pc:docMk/>
            <pc:sldMk cId="643438930" sldId="1097"/>
            <ac:grpSpMk id="43" creationId="{96EE8ABA-8E6C-45AB-B22F-628FB3E0EC15}"/>
          </ac:grpSpMkLst>
        </pc:grpChg>
        <pc:grpChg chg="add del mod ord">
          <ac:chgData name="Azizah Novi Tami" userId="c0ed711f575e7b7e" providerId="LiveId" clId="{68CDB956-38DE-461B-823B-2781E1D342A8}" dt="2019-09-20T00:09:49.006" v="682" actId="165"/>
          <ac:grpSpMkLst>
            <pc:docMk/>
            <pc:sldMk cId="643438930" sldId="1097"/>
            <ac:grpSpMk id="47" creationId="{72315D8A-8532-47CE-94F1-6F68C09836BD}"/>
          </ac:grpSpMkLst>
        </pc:grpChg>
        <pc:picChg chg="del">
          <ac:chgData name="Azizah Novi Tami" userId="c0ed711f575e7b7e" providerId="LiveId" clId="{68CDB956-38DE-461B-823B-2781E1D342A8}" dt="2019-09-20T00:05:57.294" v="475" actId="478"/>
          <ac:picMkLst>
            <pc:docMk/>
            <pc:sldMk cId="643438930" sldId="1097"/>
            <ac:picMk id="3" creationId="{8BFFB240-2ADC-4D59-A8D1-36FEC8671EDF}"/>
          </ac:picMkLst>
        </pc:picChg>
        <pc:picChg chg="del">
          <ac:chgData name="Azizah Novi Tami" userId="c0ed711f575e7b7e" providerId="LiveId" clId="{68CDB956-38DE-461B-823B-2781E1D342A8}" dt="2019-09-20T00:05:57.294" v="475" actId="478"/>
          <ac:picMkLst>
            <pc:docMk/>
            <pc:sldMk cId="643438930" sldId="1097"/>
            <ac:picMk id="5" creationId="{FE817BD3-E3EA-4515-A6BE-2BE1BE88180A}"/>
          </ac:picMkLst>
        </pc:picChg>
        <pc:picChg chg="mod">
          <ac:chgData name="Azizah Novi Tami" userId="c0ed711f575e7b7e" providerId="LiveId" clId="{68CDB956-38DE-461B-823B-2781E1D342A8}" dt="2019-09-20T00:06:11.712" v="479" actId="14100"/>
          <ac:picMkLst>
            <pc:docMk/>
            <pc:sldMk cId="643438930" sldId="1097"/>
            <ac:picMk id="62" creationId="{80F22C5C-F2C7-4ECB-8DBE-0B218291E299}"/>
          </ac:picMkLst>
        </pc:picChg>
      </pc:sldChg>
      <pc:sldChg chg="add del">
        <pc:chgData name="Azizah Novi Tami" userId="c0ed711f575e7b7e" providerId="LiveId" clId="{68CDB956-38DE-461B-823B-2781E1D342A8}" dt="2019-09-20T00:05:44.422" v="473"/>
        <pc:sldMkLst>
          <pc:docMk/>
          <pc:sldMk cId="2232007391" sldId="1097"/>
        </pc:sldMkLst>
      </pc:sldChg>
      <pc:sldChg chg="addSp modSp add del ord">
        <pc:chgData name="Azizah Novi Tami" userId="c0ed711f575e7b7e" providerId="LiveId" clId="{68CDB956-38DE-461B-823B-2781E1D342A8}" dt="2019-09-22T15:01:59.493" v="3187" actId="47"/>
        <pc:sldMkLst>
          <pc:docMk/>
          <pc:sldMk cId="1237473537" sldId="1098"/>
        </pc:sldMkLst>
        <pc:cxnChg chg="add mod">
          <ac:chgData name="Azizah Novi Tami" userId="c0ed711f575e7b7e" providerId="LiveId" clId="{68CDB956-38DE-461B-823B-2781E1D342A8}" dt="2019-09-21T19:37:19.112" v="2035" actId="14100"/>
          <ac:cxnSpMkLst>
            <pc:docMk/>
            <pc:sldMk cId="1237473537" sldId="1098"/>
            <ac:cxnSpMk id="3" creationId="{42C59984-577B-449F-8CA2-2A31BA22158B}"/>
          </ac:cxnSpMkLst>
        </pc:cxnChg>
      </pc:sldChg>
      <pc:sldChg chg="addSp delSp modSp add ord">
        <pc:chgData name="Azizah Novi Tami" userId="c0ed711f575e7b7e" providerId="LiveId" clId="{68CDB956-38DE-461B-823B-2781E1D342A8}" dt="2019-09-24T16:44:10.984" v="15418"/>
        <pc:sldMkLst>
          <pc:docMk/>
          <pc:sldMk cId="2646295962" sldId="1099"/>
        </pc:sldMkLst>
        <pc:spChg chg="del">
          <ac:chgData name="Azizah Novi Tami" userId="c0ed711f575e7b7e" providerId="LiveId" clId="{68CDB956-38DE-461B-823B-2781E1D342A8}" dt="2019-09-21T19:40:21.361" v="2126" actId="478"/>
          <ac:spMkLst>
            <pc:docMk/>
            <pc:sldMk cId="2646295962" sldId="1099"/>
            <ac:spMk id="3" creationId="{8F3A8BE8-829E-4CE1-AA0F-FD9CAF15D3B2}"/>
          </ac:spMkLst>
        </pc:spChg>
        <pc:spChg chg="add del mod">
          <ac:chgData name="Azizah Novi Tami" userId="c0ed711f575e7b7e" providerId="LiveId" clId="{68CDB956-38DE-461B-823B-2781E1D342A8}" dt="2019-09-21T19:31:03.306" v="1753" actId="14100"/>
          <ac:spMkLst>
            <pc:docMk/>
            <pc:sldMk cId="2646295962" sldId="1099"/>
            <ac:spMk id="6" creationId="{7ECE6227-A3F9-42DC-8A5D-CCEDA441C08D}"/>
          </ac:spMkLst>
        </pc:spChg>
        <pc:spChg chg="mod">
          <ac:chgData name="Azizah Novi Tami" userId="c0ed711f575e7b7e" providerId="LiveId" clId="{68CDB956-38DE-461B-823B-2781E1D342A8}" dt="2019-09-21T19:18:04.907" v="1584" actId="1076"/>
          <ac:spMkLst>
            <pc:docMk/>
            <pc:sldMk cId="2646295962" sldId="1099"/>
            <ac:spMk id="7" creationId="{0737C4A3-29D0-4F88-8FB4-616A36653686}"/>
          </ac:spMkLst>
        </pc:spChg>
        <pc:spChg chg="add mod">
          <ac:chgData name="Azizah Novi Tami" userId="c0ed711f575e7b7e" providerId="LiveId" clId="{68CDB956-38DE-461B-823B-2781E1D342A8}" dt="2019-09-21T19:24:43.572" v="1707" actId="1038"/>
          <ac:spMkLst>
            <pc:docMk/>
            <pc:sldMk cId="2646295962" sldId="1099"/>
            <ac:spMk id="8" creationId="{F9CA5F47-2A97-4BB1-AB03-3B482F03CE78}"/>
          </ac:spMkLst>
        </pc:spChg>
        <pc:spChg chg="del mod">
          <ac:chgData name="Azizah Novi Tami" userId="c0ed711f575e7b7e" providerId="LiveId" clId="{68CDB956-38DE-461B-823B-2781E1D342A8}" dt="2019-09-21T19:39:11.384" v="2119" actId="478"/>
          <ac:spMkLst>
            <pc:docMk/>
            <pc:sldMk cId="2646295962" sldId="1099"/>
            <ac:spMk id="9" creationId="{6DD460CE-C7A2-4167-85F6-970DBAABFAAB}"/>
          </ac:spMkLst>
        </pc:spChg>
        <pc:spChg chg="del mod">
          <ac:chgData name="Azizah Novi Tami" userId="c0ed711f575e7b7e" providerId="LiveId" clId="{68CDB956-38DE-461B-823B-2781E1D342A8}" dt="2019-09-21T19:39:11.384" v="2119" actId="478"/>
          <ac:spMkLst>
            <pc:docMk/>
            <pc:sldMk cId="2646295962" sldId="1099"/>
            <ac:spMk id="10" creationId="{0C509314-6185-4AA5-9B2B-28C317A9212E}"/>
          </ac:spMkLst>
        </pc:spChg>
        <pc:spChg chg="add del mod">
          <ac:chgData name="Azizah Novi Tami" userId="c0ed711f575e7b7e" providerId="LiveId" clId="{68CDB956-38DE-461B-823B-2781E1D342A8}" dt="2019-09-21T19:19:51.353" v="1601"/>
          <ac:spMkLst>
            <pc:docMk/>
            <pc:sldMk cId="2646295962" sldId="1099"/>
            <ac:spMk id="11" creationId="{1C9C1296-3E78-4EEC-978D-B5C83D386E43}"/>
          </ac:spMkLst>
        </pc:spChg>
        <pc:spChg chg="del">
          <ac:chgData name="Azizah Novi Tami" userId="c0ed711f575e7b7e" providerId="LiveId" clId="{68CDB956-38DE-461B-823B-2781E1D342A8}" dt="2019-09-21T19:40:21.361" v="2126" actId="478"/>
          <ac:spMkLst>
            <pc:docMk/>
            <pc:sldMk cId="2646295962" sldId="1099"/>
            <ac:spMk id="12" creationId="{DC58E4C9-CDC3-4E70-955B-E0AA1210B6A5}"/>
          </ac:spMkLst>
        </pc:spChg>
        <pc:spChg chg="add mod">
          <ac:chgData name="Azizah Novi Tami" userId="c0ed711f575e7b7e" providerId="LiveId" clId="{68CDB956-38DE-461B-823B-2781E1D342A8}" dt="2019-09-21T19:20:17.238" v="1615" actId="20577"/>
          <ac:spMkLst>
            <pc:docMk/>
            <pc:sldMk cId="2646295962" sldId="1099"/>
            <ac:spMk id="13" creationId="{D37AC32A-9F51-49A3-8ABD-F0F1987259F7}"/>
          </ac:spMkLst>
        </pc:spChg>
        <pc:spChg chg="add del">
          <ac:chgData name="Azizah Novi Tami" userId="c0ed711f575e7b7e" providerId="LiveId" clId="{68CDB956-38DE-461B-823B-2781E1D342A8}" dt="2019-09-21T19:40:21.361" v="2126" actId="478"/>
          <ac:spMkLst>
            <pc:docMk/>
            <pc:sldMk cId="2646295962" sldId="1099"/>
            <ac:spMk id="20" creationId="{C73E0BA8-6F8C-482A-B78B-87490E0FC906}"/>
          </ac:spMkLst>
        </pc:spChg>
        <pc:spChg chg="add del">
          <ac:chgData name="Azizah Novi Tami" userId="c0ed711f575e7b7e" providerId="LiveId" clId="{68CDB956-38DE-461B-823B-2781E1D342A8}" dt="2019-09-21T19:40:21.361" v="2126" actId="478"/>
          <ac:spMkLst>
            <pc:docMk/>
            <pc:sldMk cId="2646295962" sldId="1099"/>
            <ac:spMk id="21" creationId="{57BDB268-3B5E-4DC1-B9D6-D806C49BA0C4}"/>
          </ac:spMkLst>
        </pc:spChg>
        <pc:spChg chg="add del">
          <ac:chgData name="Azizah Novi Tami" userId="c0ed711f575e7b7e" providerId="LiveId" clId="{68CDB956-38DE-461B-823B-2781E1D342A8}" dt="2019-09-21T19:40:21.361" v="2126" actId="478"/>
          <ac:spMkLst>
            <pc:docMk/>
            <pc:sldMk cId="2646295962" sldId="1099"/>
            <ac:spMk id="22" creationId="{14672A49-7C8E-401D-A022-26946DEEF5AF}"/>
          </ac:spMkLst>
        </pc:spChg>
        <pc:spChg chg="add del">
          <ac:chgData name="Azizah Novi Tami" userId="c0ed711f575e7b7e" providerId="LiveId" clId="{68CDB956-38DE-461B-823B-2781E1D342A8}" dt="2019-09-21T19:40:21.361" v="2126" actId="478"/>
          <ac:spMkLst>
            <pc:docMk/>
            <pc:sldMk cId="2646295962" sldId="1099"/>
            <ac:spMk id="23" creationId="{7896E504-F7E8-4408-8EA8-32B232E954CC}"/>
          </ac:spMkLst>
        </pc:spChg>
        <pc:spChg chg="add del">
          <ac:chgData name="Azizah Novi Tami" userId="c0ed711f575e7b7e" providerId="LiveId" clId="{68CDB956-38DE-461B-823B-2781E1D342A8}" dt="2019-09-21T19:40:21.361" v="2126" actId="478"/>
          <ac:spMkLst>
            <pc:docMk/>
            <pc:sldMk cId="2646295962" sldId="1099"/>
            <ac:spMk id="24" creationId="{79621DFA-4CC4-4907-A413-8985E64F1A8F}"/>
          </ac:spMkLst>
        </pc:spChg>
        <pc:spChg chg="add ord">
          <ac:chgData name="Azizah Novi Tami" userId="c0ed711f575e7b7e" providerId="LiveId" clId="{68CDB956-38DE-461B-823B-2781E1D342A8}" dt="2019-09-21T19:39:18.282" v="2122" actId="170"/>
          <ac:spMkLst>
            <pc:docMk/>
            <pc:sldMk cId="2646295962" sldId="1099"/>
            <ac:spMk id="25" creationId="{C8DF4E7F-6D4E-4102-B6E2-13B7B9F3D8FB}"/>
          </ac:spMkLst>
        </pc:spChg>
        <pc:spChg chg="add ord">
          <ac:chgData name="Azizah Novi Tami" userId="c0ed711f575e7b7e" providerId="LiveId" clId="{68CDB956-38DE-461B-823B-2781E1D342A8}" dt="2019-09-21T19:39:18.282" v="2122" actId="170"/>
          <ac:spMkLst>
            <pc:docMk/>
            <pc:sldMk cId="2646295962" sldId="1099"/>
            <ac:spMk id="26" creationId="{221E4961-38D3-451A-BC0C-551F022A2052}"/>
          </ac:spMkLst>
        </pc:spChg>
        <pc:spChg chg="add">
          <ac:chgData name="Azizah Novi Tami" userId="c0ed711f575e7b7e" providerId="LiveId" clId="{68CDB956-38DE-461B-823B-2781E1D342A8}" dt="2019-09-21T19:40:21.833" v="2127"/>
          <ac:spMkLst>
            <pc:docMk/>
            <pc:sldMk cId="2646295962" sldId="1099"/>
            <ac:spMk id="27" creationId="{A5D9BF1C-2328-468D-9321-611B56C97FB5}"/>
          </ac:spMkLst>
        </pc:spChg>
        <pc:spChg chg="add">
          <ac:chgData name="Azizah Novi Tami" userId="c0ed711f575e7b7e" providerId="LiveId" clId="{68CDB956-38DE-461B-823B-2781E1D342A8}" dt="2019-09-21T19:40:21.833" v="2127"/>
          <ac:spMkLst>
            <pc:docMk/>
            <pc:sldMk cId="2646295962" sldId="1099"/>
            <ac:spMk id="28" creationId="{1777131B-1904-43D8-9361-7564E37E5C3B}"/>
          </ac:spMkLst>
        </pc:spChg>
        <pc:spChg chg="add">
          <ac:chgData name="Azizah Novi Tami" userId="c0ed711f575e7b7e" providerId="LiveId" clId="{68CDB956-38DE-461B-823B-2781E1D342A8}" dt="2019-09-21T19:40:21.833" v="2127"/>
          <ac:spMkLst>
            <pc:docMk/>
            <pc:sldMk cId="2646295962" sldId="1099"/>
            <ac:spMk id="29" creationId="{09D26BF9-B88C-4410-B6B9-61BD8EF1129D}"/>
          </ac:spMkLst>
        </pc:spChg>
        <pc:spChg chg="add">
          <ac:chgData name="Azizah Novi Tami" userId="c0ed711f575e7b7e" providerId="LiveId" clId="{68CDB956-38DE-461B-823B-2781E1D342A8}" dt="2019-09-21T19:40:21.833" v="2127"/>
          <ac:spMkLst>
            <pc:docMk/>
            <pc:sldMk cId="2646295962" sldId="1099"/>
            <ac:spMk id="30" creationId="{6F44D718-5F19-4A8E-86D1-AF68C99B1063}"/>
          </ac:spMkLst>
        </pc:spChg>
        <pc:spChg chg="add">
          <ac:chgData name="Azizah Novi Tami" userId="c0ed711f575e7b7e" providerId="LiveId" clId="{68CDB956-38DE-461B-823B-2781E1D342A8}" dt="2019-09-21T19:40:21.833" v="2127"/>
          <ac:spMkLst>
            <pc:docMk/>
            <pc:sldMk cId="2646295962" sldId="1099"/>
            <ac:spMk id="31" creationId="{E71C2478-E5BC-479F-96D1-D8CB702E60DE}"/>
          </ac:spMkLst>
        </pc:spChg>
        <pc:spChg chg="add">
          <ac:chgData name="Azizah Novi Tami" userId="c0ed711f575e7b7e" providerId="LiveId" clId="{68CDB956-38DE-461B-823B-2781E1D342A8}" dt="2019-09-21T19:40:21.833" v="2127"/>
          <ac:spMkLst>
            <pc:docMk/>
            <pc:sldMk cId="2646295962" sldId="1099"/>
            <ac:spMk id="32" creationId="{9626D0A2-E6C9-40B9-B094-7C70589584B0}"/>
          </ac:spMkLst>
        </pc:spChg>
        <pc:spChg chg="add">
          <ac:chgData name="Azizah Novi Tami" userId="c0ed711f575e7b7e" providerId="LiveId" clId="{68CDB956-38DE-461B-823B-2781E1D342A8}" dt="2019-09-21T19:40:21.833" v="2127"/>
          <ac:spMkLst>
            <pc:docMk/>
            <pc:sldMk cId="2646295962" sldId="1099"/>
            <ac:spMk id="33" creationId="{8E152CDA-D9F1-4D9F-B2D4-323A1E74FE43}"/>
          </ac:spMkLst>
        </pc:spChg>
        <pc:picChg chg="add mod">
          <ac:chgData name="Azizah Novi Tami" userId="c0ed711f575e7b7e" providerId="LiveId" clId="{68CDB956-38DE-461B-823B-2781E1D342A8}" dt="2019-09-21T19:24:43.572" v="1707" actId="1038"/>
          <ac:picMkLst>
            <pc:docMk/>
            <pc:sldMk cId="2646295962" sldId="1099"/>
            <ac:picMk id="4" creationId="{CC5C9351-7260-4210-AF8B-E110021BD858}"/>
          </ac:picMkLst>
        </pc:picChg>
        <pc:picChg chg="del">
          <ac:chgData name="Azizah Novi Tami" userId="c0ed711f575e7b7e" providerId="LiveId" clId="{68CDB956-38DE-461B-823B-2781E1D342A8}" dt="2019-09-21T19:20:18.759" v="1616" actId="478"/>
          <ac:picMkLst>
            <pc:docMk/>
            <pc:sldMk cId="2646295962" sldId="1099"/>
            <ac:picMk id="5" creationId="{69B2539C-A51A-466B-9BE9-4E78999740C0}"/>
          </ac:picMkLst>
        </pc:picChg>
        <pc:picChg chg="add mod modCrop">
          <ac:chgData name="Azizah Novi Tami" userId="c0ed711f575e7b7e" providerId="LiveId" clId="{68CDB956-38DE-461B-823B-2781E1D342A8}" dt="2019-09-21T19:24:44.877" v="1710" actId="14100"/>
          <ac:picMkLst>
            <pc:docMk/>
            <pc:sldMk cId="2646295962" sldId="1099"/>
            <ac:picMk id="14" creationId="{EBA873E4-4857-4C99-9B9F-2344DEBB1CC9}"/>
          </ac:picMkLst>
        </pc:picChg>
        <pc:cxnChg chg="add mod">
          <ac:chgData name="Azizah Novi Tami" userId="c0ed711f575e7b7e" providerId="LiveId" clId="{68CDB956-38DE-461B-823B-2781E1D342A8}" dt="2019-09-21T19:24:43.909" v="1708" actId="14100"/>
          <ac:cxnSpMkLst>
            <pc:docMk/>
            <pc:sldMk cId="2646295962" sldId="1099"/>
            <ac:cxnSpMk id="16" creationId="{1584C53B-23F1-4BBA-AC61-93A47B07FBDD}"/>
          </ac:cxnSpMkLst>
        </pc:cxnChg>
      </pc:sldChg>
      <pc:sldChg chg="addSp delSp modSp add mod modShow">
        <pc:chgData name="Azizah Novi Tami" userId="c0ed711f575e7b7e" providerId="LiveId" clId="{68CDB956-38DE-461B-823B-2781E1D342A8}" dt="2019-09-23T06:13:16.079" v="10330" actId="1076"/>
        <pc:sldMkLst>
          <pc:docMk/>
          <pc:sldMk cId="50967757" sldId="1100"/>
        </pc:sldMkLst>
        <pc:spChg chg="add del mod">
          <ac:chgData name="Azizah Novi Tami" userId="c0ed711f575e7b7e" providerId="LiveId" clId="{68CDB956-38DE-461B-823B-2781E1D342A8}" dt="2019-09-23T04:01:37.029" v="9899" actId="478"/>
          <ac:spMkLst>
            <pc:docMk/>
            <pc:sldMk cId="50967757" sldId="1100"/>
            <ac:spMk id="6" creationId="{7ECE6227-A3F9-42DC-8A5D-CCEDA441C08D}"/>
          </ac:spMkLst>
        </pc:spChg>
        <pc:spChg chg="mod">
          <ac:chgData name="Azizah Novi Tami" userId="c0ed711f575e7b7e" providerId="LiveId" clId="{68CDB956-38DE-461B-823B-2781E1D342A8}" dt="2019-09-23T05:59:08.985" v="10055" actId="14100"/>
          <ac:spMkLst>
            <pc:docMk/>
            <pc:sldMk cId="50967757" sldId="1100"/>
            <ac:spMk id="7" creationId="{0737C4A3-29D0-4F88-8FB4-616A36653686}"/>
          </ac:spMkLst>
        </pc:spChg>
        <pc:spChg chg="add del">
          <ac:chgData name="Azizah Novi Tami" userId="c0ed711f575e7b7e" providerId="LiveId" clId="{68CDB956-38DE-461B-823B-2781E1D342A8}" dt="2019-09-21T19:43:36.870" v="2159" actId="478"/>
          <ac:spMkLst>
            <pc:docMk/>
            <pc:sldMk cId="50967757" sldId="1100"/>
            <ac:spMk id="8" creationId="{F9CA5F47-2A97-4BB1-AB03-3B482F03CE78}"/>
          </ac:spMkLst>
        </pc:spChg>
        <pc:spChg chg="mod ord">
          <ac:chgData name="Azizah Novi Tami" userId="c0ed711f575e7b7e" providerId="LiveId" clId="{68CDB956-38DE-461B-823B-2781E1D342A8}" dt="2019-09-23T06:12:23.161" v="10314" actId="20577"/>
          <ac:spMkLst>
            <pc:docMk/>
            <pc:sldMk cId="50967757" sldId="1100"/>
            <ac:spMk id="13" creationId="{D37AC32A-9F51-49A3-8ABD-F0F1987259F7}"/>
          </ac:spMkLst>
        </pc:spChg>
        <pc:spChg chg="add mod">
          <ac:chgData name="Azizah Novi Tami" userId="c0ed711f575e7b7e" providerId="LiveId" clId="{68CDB956-38DE-461B-823B-2781E1D342A8}" dt="2019-09-23T06:12:26.156" v="10317" actId="20577"/>
          <ac:spMkLst>
            <pc:docMk/>
            <pc:sldMk cId="50967757" sldId="1100"/>
            <ac:spMk id="17" creationId="{A1C3E276-914E-4727-8507-F627B289EAA8}"/>
          </ac:spMkLst>
        </pc:spChg>
        <pc:spChg chg="add mod">
          <ac:chgData name="Azizah Novi Tami" userId="c0ed711f575e7b7e" providerId="LiveId" clId="{68CDB956-38DE-461B-823B-2781E1D342A8}" dt="2019-09-23T06:12:30.503" v="10320" actId="20577"/>
          <ac:spMkLst>
            <pc:docMk/>
            <pc:sldMk cId="50967757" sldId="1100"/>
            <ac:spMk id="20" creationId="{225B8595-50EB-4E7A-AED3-1C9687C3BB23}"/>
          </ac:spMkLst>
        </pc:spChg>
        <pc:spChg chg="add mod">
          <ac:chgData name="Azizah Novi Tami" userId="c0ed711f575e7b7e" providerId="LiveId" clId="{68CDB956-38DE-461B-823B-2781E1D342A8}" dt="2019-09-23T06:12:33.211" v="10323" actId="20577"/>
          <ac:spMkLst>
            <pc:docMk/>
            <pc:sldMk cId="50967757" sldId="1100"/>
            <ac:spMk id="23" creationId="{61CA25BE-8CFC-40F2-94BC-AA8DEA9F5CE4}"/>
          </ac:spMkLst>
        </pc:spChg>
        <pc:spChg chg="mod">
          <ac:chgData name="Azizah Novi Tami" userId="c0ed711f575e7b7e" providerId="LiveId" clId="{68CDB956-38DE-461B-823B-2781E1D342A8}" dt="2019-09-23T05:57:58.443" v="10010" actId="1038"/>
          <ac:spMkLst>
            <pc:docMk/>
            <pc:sldMk cId="50967757" sldId="1100"/>
            <ac:spMk id="25" creationId="{C8DF4E7F-6D4E-4102-B6E2-13B7B9F3D8FB}"/>
          </ac:spMkLst>
        </pc:spChg>
        <pc:spChg chg="mod">
          <ac:chgData name="Azizah Novi Tami" userId="c0ed711f575e7b7e" providerId="LiveId" clId="{68CDB956-38DE-461B-823B-2781E1D342A8}" dt="2019-09-23T05:58:40.507" v="10053" actId="1035"/>
          <ac:spMkLst>
            <pc:docMk/>
            <pc:sldMk cId="50967757" sldId="1100"/>
            <ac:spMk id="26" creationId="{221E4961-38D3-451A-BC0C-551F022A2052}"/>
          </ac:spMkLst>
        </pc:spChg>
        <pc:spChg chg="mod">
          <ac:chgData name="Azizah Novi Tami" userId="c0ed711f575e7b7e" providerId="LiveId" clId="{68CDB956-38DE-461B-823B-2781E1D342A8}" dt="2019-09-21T19:40:49.689" v="2134" actId="207"/>
          <ac:spMkLst>
            <pc:docMk/>
            <pc:sldMk cId="50967757" sldId="1100"/>
            <ac:spMk id="27" creationId="{A5D9BF1C-2328-468D-9321-611B56C97FB5}"/>
          </ac:spMkLst>
        </pc:spChg>
        <pc:spChg chg="mod">
          <ac:chgData name="Azizah Novi Tami" userId="c0ed711f575e7b7e" providerId="LiveId" clId="{68CDB956-38DE-461B-823B-2781E1D342A8}" dt="2019-09-21T19:40:41.397" v="2131" actId="207"/>
          <ac:spMkLst>
            <pc:docMk/>
            <pc:sldMk cId="50967757" sldId="1100"/>
            <ac:spMk id="28" creationId="{1777131B-1904-43D8-9361-7564E37E5C3B}"/>
          </ac:spMkLst>
        </pc:spChg>
        <pc:spChg chg="add mod">
          <ac:chgData name="Azizah Novi Tami" userId="c0ed711f575e7b7e" providerId="LiveId" clId="{68CDB956-38DE-461B-823B-2781E1D342A8}" dt="2019-09-23T06:12:19.731" v="10311" actId="20577"/>
          <ac:spMkLst>
            <pc:docMk/>
            <pc:sldMk cId="50967757" sldId="1100"/>
            <ac:spMk id="34" creationId="{6E8D97DB-B33A-4683-A7B1-2F4D26438316}"/>
          </ac:spMkLst>
        </pc:spChg>
        <pc:picChg chg="add mod">
          <ac:chgData name="Azizah Novi Tami" userId="c0ed711f575e7b7e" providerId="LiveId" clId="{68CDB956-38DE-461B-823B-2781E1D342A8}" dt="2019-09-23T06:10:09.520" v="10192" actId="1037"/>
          <ac:picMkLst>
            <pc:docMk/>
            <pc:sldMk cId="50967757" sldId="1100"/>
            <ac:picMk id="3" creationId="{F599A285-0FB2-4433-8160-8D6632EC51C6}"/>
          </ac:picMkLst>
        </pc:picChg>
        <pc:picChg chg="add mod modCrop">
          <ac:chgData name="Azizah Novi Tami" userId="c0ed711f575e7b7e" providerId="LiveId" clId="{68CDB956-38DE-461B-823B-2781E1D342A8}" dt="2019-09-23T06:11:26.370" v="10297" actId="14100"/>
          <ac:picMkLst>
            <pc:docMk/>
            <pc:sldMk cId="50967757" sldId="1100"/>
            <ac:picMk id="4" creationId="{270C1984-E919-4C71-8B1B-4EE03D797BF2}"/>
          </ac:picMkLst>
        </pc:picChg>
        <pc:picChg chg="add del">
          <ac:chgData name="Azizah Novi Tami" userId="c0ed711f575e7b7e" providerId="LiveId" clId="{68CDB956-38DE-461B-823B-2781E1D342A8}" dt="2019-09-21T19:43:32.447" v="2158" actId="478"/>
          <ac:picMkLst>
            <pc:docMk/>
            <pc:sldMk cId="50967757" sldId="1100"/>
            <ac:picMk id="4" creationId="{CC5C9351-7260-4210-AF8B-E110021BD858}"/>
          </ac:picMkLst>
        </pc:picChg>
        <pc:picChg chg="add mod modCrop">
          <ac:chgData name="Azizah Novi Tami" userId="c0ed711f575e7b7e" providerId="LiveId" clId="{68CDB956-38DE-461B-823B-2781E1D342A8}" dt="2019-09-23T06:11:16.310" v="10296" actId="1038"/>
          <ac:picMkLst>
            <pc:docMk/>
            <pc:sldMk cId="50967757" sldId="1100"/>
            <ac:picMk id="8" creationId="{DF5E89CF-5224-43B9-B815-5C8B943D6596}"/>
          </ac:picMkLst>
        </pc:picChg>
        <pc:picChg chg="add mod">
          <ac:chgData name="Azizah Novi Tami" userId="c0ed711f575e7b7e" providerId="LiveId" clId="{68CDB956-38DE-461B-823B-2781E1D342A8}" dt="2019-09-23T06:10:15.081" v="10193" actId="1076"/>
          <ac:picMkLst>
            <pc:docMk/>
            <pc:sldMk cId="50967757" sldId="1100"/>
            <ac:picMk id="10" creationId="{9E347A1B-7886-4C28-8B54-0A443D1CD48D}"/>
          </ac:picMkLst>
        </pc:picChg>
        <pc:picChg chg="add del">
          <ac:chgData name="Azizah Novi Tami" userId="c0ed711f575e7b7e" providerId="LiveId" clId="{68CDB956-38DE-461B-823B-2781E1D342A8}" dt="2019-09-21T19:43:32.447" v="2158" actId="478"/>
          <ac:picMkLst>
            <pc:docMk/>
            <pc:sldMk cId="50967757" sldId="1100"/>
            <ac:picMk id="14" creationId="{EBA873E4-4857-4C99-9B9F-2344DEBB1CC9}"/>
          </ac:picMkLst>
        </pc:picChg>
        <pc:picChg chg="add mod">
          <ac:chgData name="Azizah Novi Tami" userId="c0ed711f575e7b7e" providerId="LiveId" clId="{68CDB956-38DE-461B-823B-2781E1D342A8}" dt="2019-09-23T06:10:09.520" v="10192" actId="1037"/>
          <ac:picMkLst>
            <pc:docMk/>
            <pc:sldMk cId="50967757" sldId="1100"/>
            <ac:picMk id="16" creationId="{9A4ABD6E-1332-402F-96B7-07220EB4D09C}"/>
          </ac:picMkLst>
        </pc:picChg>
        <pc:cxnChg chg="add mod">
          <ac:chgData name="Azizah Novi Tami" userId="c0ed711f575e7b7e" providerId="LiveId" clId="{68CDB956-38DE-461B-823B-2781E1D342A8}" dt="2019-09-23T06:12:55.681" v="10326" actId="1582"/>
          <ac:cxnSpMkLst>
            <pc:docMk/>
            <pc:sldMk cId="50967757" sldId="1100"/>
            <ac:cxnSpMk id="12" creationId="{EFE22D5F-5025-408F-8146-41D334760AE0}"/>
          </ac:cxnSpMkLst>
        </pc:cxnChg>
        <pc:cxnChg chg="add del mod">
          <ac:chgData name="Azizah Novi Tami" userId="c0ed711f575e7b7e" providerId="LiveId" clId="{68CDB956-38DE-461B-823B-2781E1D342A8}" dt="2019-09-21T19:43:32.447" v="2158" actId="478"/>
          <ac:cxnSpMkLst>
            <pc:docMk/>
            <pc:sldMk cId="50967757" sldId="1100"/>
            <ac:cxnSpMk id="16" creationId="{1584C53B-23F1-4BBA-AC61-93A47B07FBDD}"/>
          </ac:cxnSpMkLst>
        </pc:cxnChg>
        <pc:cxnChg chg="add mod">
          <ac:chgData name="Azizah Novi Tami" userId="c0ed711f575e7b7e" providerId="LiveId" clId="{68CDB956-38DE-461B-823B-2781E1D342A8}" dt="2019-09-23T06:13:02.626" v="10328" actId="1076"/>
          <ac:cxnSpMkLst>
            <pc:docMk/>
            <pc:sldMk cId="50967757" sldId="1100"/>
            <ac:cxnSpMk id="35" creationId="{BEAB3C67-8785-4E34-8E6A-250BC6C10698}"/>
          </ac:cxnSpMkLst>
        </pc:cxnChg>
        <pc:cxnChg chg="add mod">
          <ac:chgData name="Azizah Novi Tami" userId="c0ed711f575e7b7e" providerId="LiveId" clId="{68CDB956-38DE-461B-823B-2781E1D342A8}" dt="2019-09-23T06:13:16.079" v="10330" actId="1076"/>
          <ac:cxnSpMkLst>
            <pc:docMk/>
            <pc:sldMk cId="50967757" sldId="1100"/>
            <ac:cxnSpMk id="36" creationId="{6E8E13D3-F72D-4430-92D7-B04B7C411682}"/>
          </ac:cxnSpMkLst>
        </pc:cxnChg>
      </pc:sldChg>
      <pc:sldChg chg="addSp delSp add del">
        <pc:chgData name="Azizah Novi Tami" userId="c0ed711f575e7b7e" providerId="LiveId" clId="{68CDB956-38DE-461B-823B-2781E1D342A8}" dt="2019-09-22T16:04:47.485" v="4307" actId="47"/>
        <pc:sldMkLst>
          <pc:docMk/>
          <pc:sldMk cId="3144783958" sldId="1101"/>
        </pc:sldMkLst>
        <pc:spChg chg="add del">
          <ac:chgData name="Azizah Novi Tami" userId="c0ed711f575e7b7e" providerId="LiveId" clId="{68CDB956-38DE-461B-823B-2781E1D342A8}" dt="2019-09-21T19:45:33.101" v="2301"/>
          <ac:spMkLst>
            <pc:docMk/>
            <pc:sldMk cId="3144783958" sldId="1101"/>
            <ac:spMk id="4" creationId="{3AF4AC0B-DB0F-40B0-BDC5-1792F633AD70}"/>
          </ac:spMkLst>
        </pc:spChg>
      </pc:sldChg>
      <pc:sldChg chg="addSp delSp modSp add mod modShow">
        <pc:chgData name="Azizah Novi Tami" userId="c0ed711f575e7b7e" providerId="LiveId" clId="{68CDB956-38DE-461B-823B-2781E1D342A8}" dt="2019-09-23T04:01:07.813" v="9894" actId="729"/>
        <pc:sldMkLst>
          <pc:docMk/>
          <pc:sldMk cId="3962764383" sldId="1102"/>
        </pc:sldMkLst>
        <pc:spChg chg="mod">
          <ac:chgData name="Azizah Novi Tami" userId="c0ed711f575e7b7e" providerId="LiveId" clId="{68CDB956-38DE-461B-823B-2781E1D342A8}" dt="2019-09-22T15:03:56.445" v="3194" actId="403"/>
          <ac:spMkLst>
            <pc:docMk/>
            <pc:sldMk cId="3962764383" sldId="1102"/>
            <ac:spMk id="6" creationId="{7ECE6227-A3F9-42DC-8A5D-CCEDA441C08D}"/>
          </ac:spMkLst>
        </pc:spChg>
        <pc:spChg chg="mod">
          <ac:chgData name="Azizah Novi Tami" userId="c0ed711f575e7b7e" providerId="LiveId" clId="{68CDB956-38DE-461B-823B-2781E1D342A8}" dt="2019-09-21T19:49:28.219" v="2370" actId="20577"/>
          <ac:spMkLst>
            <pc:docMk/>
            <pc:sldMk cId="3962764383" sldId="1102"/>
            <ac:spMk id="13" creationId="{D37AC32A-9F51-49A3-8ABD-F0F1987259F7}"/>
          </ac:spMkLst>
        </pc:spChg>
        <pc:picChg chg="del">
          <ac:chgData name="Azizah Novi Tami" userId="c0ed711f575e7b7e" providerId="LiveId" clId="{68CDB956-38DE-461B-823B-2781E1D342A8}" dt="2019-09-21T19:49:43.925" v="2371" actId="478"/>
          <ac:picMkLst>
            <pc:docMk/>
            <pc:sldMk cId="3962764383" sldId="1102"/>
            <ac:picMk id="3" creationId="{F599A285-0FB2-4433-8160-8D6632EC51C6}"/>
          </ac:picMkLst>
        </pc:picChg>
        <pc:picChg chg="add mod modCrop">
          <ac:chgData name="Azizah Novi Tami" userId="c0ed711f575e7b7e" providerId="LiveId" clId="{68CDB956-38DE-461B-823B-2781E1D342A8}" dt="2019-09-21T19:50:25.610" v="2383" actId="1038"/>
          <ac:picMkLst>
            <pc:docMk/>
            <pc:sldMk cId="3962764383" sldId="1102"/>
            <ac:picMk id="4" creationId="{71840958-490B-4C88-A448-806F54F1B061}"/>
          </ac:picMkLst>
        </pc:picChg>
      </pc:sldChg>
      <pc:sldChg chg="delSp modSp add mod modShow">
        <pc:chgData name="Azizah Novi Tami" userId="c0ed711f575e7b7e" providerId="LiveId" clId="{68CDB956-38DE-461B-823B-2781E1D342A8}" dt="2019-09-23T04:01:04.054" v="9893" actId="729"/>
        <pc:sldMkLst>
          <pc:docMk/>
          <pc:sldMk cId="2323153747" sldId="1103"/>
        </pc:sldMkLst>
        <pc:spChg chg="mod">
          <ac:chgData name="Azizah Novi Tami" userId="c0ed711f575e7b7e" providerId="LiveId" clId="{68CDB956-38DE-461B-823B-2781E1D342A8}" dt="2019-09-21T20:01:53.744" v="2894" actId="14100"/>
          <ac:spMkLst>
            <pc:docMk/>
            <pc:sldMk cId="2323153747" sldId="1103"/>
            <ac:spMk id="6" creationId="{7ECE6227-A3F9-42DC-8A5D-CCEDA441C08D}"/>
          </ac:spMkLst>
        </pc:spChg>
        <pc:picChg chg="del">
          <ac:chgData name="Azizah Novi Tami" userId="c0ed711f575e7b7e" providerId="LiveId" clId="{68CDB956-38DE-461B-823B-2781E1D342A8}" dt="2019-09-21T19:53:59.693" v="2504" actId="478"/>
          <ac:picMkLst>
            <pc:docMk/>
            <pc:sldMk cId="2323153747" sldId="1103"/>
            <ac:picMk id="3" creationId="{F599A285-0FB2-4433-8160-8D6632EC51C6}"/>
          </ac:picMkLst>
        </pc:picChg>
      </pc:sldChg>
      <pc:sldChg chg="addSp delSp modSp add del mod modShow">
        <pc:chgData name="Azizah Novi Tami" userId="c0ed711f575e7b7e" providerId="LiveId" clId="{68CDB956-38DE-461B-823B-2781E1D342A8}" dt="2019-09-24T15:32:26.950" v="14677" actId="47"/>
        <pc:sldMkLst>
          <pc:docMk/>
          <pc:sldMk cId="122137748" sldId="1104"/>
        </pc:sldMkLst>
        <pc:spChg chg="mod">
          <ac:chgData name="Azizah Novi Tami" userId="c0ed711f575e7b7e" providerId="LiveId" clId="{68CDB956-38DE-461B-823B-2781E1D342A8}" dt="2019-09-22T15:18:48.488" v="3399" actId="179"/>
          <ac:spMkLst>
            <pc:docMk/>
            <pc:sldMk cId="122137748" sldId="1104"/>
            <ac:spMk id="6" creationId="{7ECE6227-A3F9-42DC-8A5D-CCEDA441C08D}"/>
          </ac:spMkLst>
        </pc:spChg>
        <pc:spChg chg="mod">
          <ac:chgData name="Azizah Novi Tami" userId="c0ed711f575e7b7e" providerId="LiveId" clId="{68CDB956-38DE-461B-823B-2781E1D342A8}" dt="2019-09-22T15:20:07.574" v="3417" actId="1076"/>
          <ac:spMkLst>
            <pc:docMk/>
            <pc:sldMk cId="122137748" sldId="1104"/>
            <ac:spMk id="7" creationId="{0737C4A3-29D0-4F88-8FB4-616A36653686}"/>
          </ac:spMkLst>
        </pc:spChg>
        <pc:spChg chg="mod">
          <ac:chgData name="Azizah Novi Tami" userId="c0ed711f575e7b7e" providerId="LiveId" clId="{68CDB956-38DE-461B-823B-2781E1D342A8}" dt="2019-09-21T20:16:47.521" v="2919" actId="20577"/>
          <ac:spMkLst>
            <pc:docMk/>
            <pc:sldMk cId="122137748" sldId="1104"/>
            <ac:spMk id="13" creationId="{D37AC32A-9F51-49A3-8ABD-F0F1987259F7}"/>
          </ac:spMkLst>
        </pc:spChg>
        <pc:picChg chg="add del">
          <ac:chgData name="Azizah Novi Tami" userId="c0ed711f575e7b7e" providerId="LiveId" clId="{68CDB956-38DE-461B-823B-2781E1D342A8}" dt="2019-09-22T15:19:18.753" v="3407" actId="478"/>
          <ac:picMkLst>
            <pc:docMk/>
            <pc:sldMk cId="122137748" sldId="1104"/>
            <ac:picMk id="4" creationId="{71840958-490B-4C88-A448-806F54F1B061}"/>
          </ac:picMkLst>
        </pc:picChg>
        <pc:picChg chg="add del">
          <ac:chgData name="Azizah Novi Tami" userId="c0ed711f575e7b7e" providerId="LiveId" clId="{68CDB956-38DE-461B-823B-2781E1D342A8}" dt="2019-09-22T15:19:15.168" v="3405"/>
          <ac:picMkLst>
            <pc:docMk/>
            <pc:sldMk cId="122137748" sldId="1104"/>
            <ac:picMk id="16" creationId="{6DD53106-BD48-4418-9E82-CD11D9CE6C77}"/>
          </ac:picMkLst>
        </pc:picChg>
        <pc:picChg chg="add mod">
          <ac:chgData name="Azizah Novi Tami" userId="c0ed711f575e7b7e" providerId="LiveId" clId="{68CDB956-38DE-461B-823B-2781E1D342A8}" dt="2019-09-22T15:19:30.120" v="3410" actId="1076"/>
          <ac:picMkLst>
            <pc:docMk/>
            <pc:sldMk cId="122137748" sldId="1104"/>
            <ac:picMk id="17" creationId="{611BF7C3-0247-4A85-B8BF-614C8292510A}"/>
          </ac:picMkLst>
        </pc:picChg>
      </pc:sldChg>
      <pc:sldChg chg="addSp delSp modSp add">
        <pc:chgData name="Azizah Novi Tami" userId="c0ed711f575e7b7e" providerId="LiveId" clId="{68CDB956-38DE-461B-823B-2781E1D342A8}" dt="2019-09-22T16:04:13.351" v="4306" actId="1036"/>
        <pc:sldMkLst>
          <pc:docMk/>
          <pc:sldMk cId="12602584" sldId="1105"/>
        </pc:sldMkLst>
        <pc:spChg chg="add mod">
          <ac:chgData name="Azizah Novi Tami" userId="c0ed711f575e7b7e" providerId="LiveId" clId="{68CDB956-38DE-461B-823B-2781E1D342A8}" dt="2019-09-22T16:01:41.960" v="4197" actId="1036"/>
          <ac:spMkLst>
            <pc:docMk/>
            <pc:sldMk cId="12602584" sldId="1105"/>
            <ac:spMk id="2" creationId="{D3584553-0B51-4847-B7F9-AA600BD73D23}"/>
          </ac:spMkLst>
        </pc:spChg>
        <pc:spChg chg="del">
          <ac:chgData name="Azizah Novi Tami" userId="c0ed711f575e7b7e" providerId="LiveId" clId="{68CDB956-38DE-461B-823B-2781E1D342A8}" dt="2019-09-22T15:05:55.356" v="3195" actId="478"/>
          <ac:spMkLst>
            <pc:docMk/>
            <pc:sldMk cId="12602584" sldId="1105"/>
            <ac:spMk id="6" creationId="{7ECE6227-A3F9-42DC-8A5D-CCEDA441C08D}"/>
          </ac:spMkLst>
        </pc:spChg>
        <pc:spChg chg="mod">
          <ac:chgData name="Azizah Novi Tami" userId="c0ed711f575e7b7e" providerId="LiveId" clId="{68CDB956-38DE-461B-823B-2781E1D342A8}" dt="2019-09-22T16:03:47.097" v="4258" actId="1076"/>
          <ac:spMkLst>
            <pc:docMk/>
            <pc:sldMk cId="12602584" sldId="1105"/>
            <ac:spMk id="7" creationId="{0737C4A3-29D0-4F88-8FB4-616A36653686}"/>
          </ac:spMkLst>
        </pc:spChg>
        <pc:spChg chg="add mod">
          <ac:chgData name="Azizah Novi Tami" userId="c0ed711f575e7b7e" providerId="LiveId" clId="{68CDB956-38DE-461B-823B-2781E1D342A8}" dt="2019-09-22T16:02:49.161" v="4220" actId="14100"/>
          <ac:spMkLst>
            <pc:docMk/>
            <pc:sldMk cId="12602584" sldId="1105"/>
            <ac:spMk id="11" creationId="{DFE7BBA5-4701-439A-8413-581C6F0D973B}"/>
          </ac:spMkLst>
        </pc:spChg>
        <pc:spChg chg="del">
          <ac:chgData name="Azizah Novi Tami" userId="c0ed711f575e7b7e" providerId="LiveId" clId="{68CDB956-38DE-461B-823B-2781E1D342A8}" dt="2019-09-22T15:05:55.356" v="3195" actId="478"/>
          <ac:spMkLst>
            <pc:docMk/>
            <pc:sldMk cId="12602584" sldId="1105"/>
            <ac:spMk id="13" creationId="{D37AC32A-9F51-49A3-8ABD-F0F1987259F7}"/>
          </ac:spMkLst>
        </pc:spChg>
        <pc:spChg chg="mod">
          <ac:chgData name="Azizah Novi Tami" userId="c0ed711f575e7b7e" providerId="LiveId" clId="{68CDB956-38DE-461B-823B-2781E1D342A8}" dt="2019-09-22T15:56:12.682" v="3760" actId="1038"/>
          <ac:spMkLst>
            <pc:docMk/>
            <pc:sldMk cId="12602584" sldId="1105"/>
            <ac:spMk id="25" creationId="{C8DF4E7F-6D4E-4102-B6E2-13B7B9F3D8FB}"/>
          </ac:spMkLst>
        </pc:spChg>
        <pc:spChg chg="mod">
          <ac:chgData name="Azizah Novi Tami" userId="c0ed711f575e7b7e" providerId="LiveId" clId="{68CDB956-38DE-461B-823B-2781E1D342A8}" dt="2019-09-22T15:56:22.072" v="3774" actId="1035"/>
          <ac:spMkLst>
            <pc:docMk/>
            <pc:sldMk cId="12602584" sldId="1105"/>
            <ac:spMk id="26" creationId="{221E4961-38D3-451A-BC0C-551F022A2052}"/>
          </ac:spMkLst>
        </pc:spChg>
        <pc:spChg chg="mod">
          <ac:chgData name="Azizah Novi Tami" userId="c0ed711f575e7b7e" providerId="LiveId" clId="{68CDB956-38DE-461B-823B-2781E1D342A8}" dt="2019-09-21T21:33:10.975" v="3015" actId="208"/>
          <ac:spMkLst>
            <pc:docMk/>
            <pc:sldMk cId="12602584" sldId="1105"/>
            <ac:spMk id="28" creationId="{1777131B-1904-43D8-9361-7564E37E5C3B}"/>
          </ac:spMkLst>
        </pc:spChg>
        <pc:spChg chg="mod">
          <ac:chgData name="Azizah Novi Tami" userId="c0ed711f575e7b7e" providerId="LiveId" clId="{68CDB956-38DE-461B-823B-2781E1D342A8}" dt="2019-09-21T21:33:31.642" v="3020" actId="208"/>
          <ac:spMkLst>
            <pc:docMk/>
            <pc:sldMk cId="12602584" sldId="1105"/>
            <ac:spMk id="29" creationId="{09D26BF9-B88C-4410-B6B9-61BD8EF1129D}"/>
          </ac:spMkLst>
        </pc:spChg>
        <pc:spChg chg="mod">
          <ac:chgData name="Azizah Novi Tami" userId="c0ed711f575e7b7e" providerId="LiveId" clId="{68CDB956-38DE-461B-823B-2781E1D342A8}" dt="2019-09-21T21:33:26.005" v="3018" actId="208"/>
          <ac:spMkLst>
            <pc:docMk/>
            <pc:sldMk cId="12602584" sldId="1105"/>
            <ac:spMk id="30" creationId="{6F44D718-5F19-4A8E-86D1-AF68C99B1063}"/>
          </ac:spMkLst>
        </pc:spChg>
        <pc:spChg chg="add mod">
          <ac:chgData name="Azizah Novi Tami" userId="c0ed711f575e7b7e" providerId="LiveId" clId="{68CDB956-38DE-461B-823B-2781E1D342A8}" dt="2019-09-22T16:01:31.466" v="4167" actId="1035"/>
          <ac:spMkLst>
            <pc:docMk/>
            <pc:sldMk cId="12602584" sldId="1105"/>
            <ac:spMk id="34" creationId="{E5556755-EF88-4D6D-8802-D4A9AE443081}"/>
          </ac:spMkLst>
        </pc:spChg>
        <pc:spChg chg="add mod">
          <ac:chgData name="Azizah Novi Tami" userId="c0ed711f575e7b7e" providerId="LiveId" clId="{68CDB956-38DE-461B-823B-2781E1D342A8}" dt="2019-09-22T16:01:41.960" v="4197" actId="1036"/>
          <ac:spMkLst>
            <pc:docMk/>
            <pc:sldMk cId="12602584" sldId="1105"/>
            <ac:spMk id="35" creationId="{BDE2E45A-B8BD-4159-9D76-197C1DCEEF9F}"/>
          </ac:spMkLst>
        </pc:spChg>
        <pc:spChg chg="add mod">
          <ac:chgData name="Azizah Novi Tami" userId="c0ed711f575e7b7e" providerId="LiveId" clId="{68CDB956-38DE-461B-823B-2781E1D342A8}" dt="2019-09-22T16:02:52.331" v="4223" actId="20577"/>
          <ac:spMkLst>
            <pc:docMk/>
            <pc:sldMk cId="12602584" sldId="1105"/>
            <ac:spMk id="36" creationId="{02EBC2CA-B5AA-40AF-AC2D-927EB5F69450}"/>
          </ac:spMkLst>
        </pc:spChg>
        <pc:spChg chg="add mod">
          <ac:chgData name="Azizah Novi Tami" userId="c0ed711f575e7b7e" providerId="LiveId" clId="{68CDB956-38DE-461B-823B-2781E1D342A8}" dt="2019-09-22T16:02:55.843" v="4226" actId="20577"/>
          <ac:spMkLst>
            <pc:docMk/>
            <pc:sldMk cId="12602584" sldId="1105"/>
            <ac:spMk id="37" creationId="{CBAF5E60-6AC4-4919-8E97-7B2199070053}"/>
          </ac:spMkLst>
        </pc:spChg>
        <pc:spChg chg="add mod">
          <ac:chgData name="Azizah Novi Tami" userId="c0ed711f575e7b7e" providerId="LiveId" clId="{68CDB956-38DE-461B-823B-2781E1D342A8}" dt="2019-09-22T16:03:16.947" v="4242" actId="1037"/>
          <ac:spMkLst>
            <pc:docMk/>
            <pc:sldMk cId="12602584" sldId="1105"/>
            <ac:spMk id="38" creationId="{5BA6FC77-2DD9-4A04-8999-B7A3A6CAA1CD}"/>
          </ac:spMkLst>
        </pc:spChg>
        <pc:spChg chg="add mod">
          <ac:chgData name="Azizah Novi Tami" userId="c0ed711f575e7b7e" providerId="LiveId" clId="{68CDB956-38DE-461B-823B-2781E1D342A8}" dt="2019-09-22T16:04:13.351" v="4306" actId="1036"/>
          <ac:spMkLst>
            <pc:docMk/>
            <pc:sldMk cId="12602584" sldId="1105"/>
            <ac:spMk id="41" creationId="{8EB281B2-D17B-49D6-977A-143ACC144B7A}"/>
          </ac:spMkLst>
        </pc:spChg>
        <pc:picChg chg="del">
          <ac:chgData name="Azizah Novi Tami" userId="c0ed711f575e7b7e" providerId="LiveId" clId="{68CDB956-38DE-461B-823B-2781E1D342A8}" dt="2019-09-22T15:05:55.356" v="3195" actId="478"/>
          <ac:picMkLst>
            <pc:docMk/>
            <pc:sldMk cId="12602584" sldId="1105"/>
            <ac:picMk id="4" creationId="{71840958-490B-4C88-A448-806F54F1B061}"/>
          </ac:picMkLst>
        </pc:picChg>
        <pc:picChg chg="add mod ord modCrop">
          <ac:chgData name="Azizah Novi Tami" userId="c0ed711f575e7b7e" providerId="LiveId" clId="{68CDB956-38DE-461B-823B-2781E1D342A8}" dt="2019-09-22T16:01:41.960" v="4197" actId="1036"/>
          <ac:picMkLst>
            <pc:docMk/>
            <pc:sldMk cId="12602584" sldId="1105"/>
            <ac:picMk id="10" creationId="{7CA83287-85CE-46B9-A936-EF331A13AB7A}"/>
          </ac:picMkLst>
        </pc:picChg>
        <pc:picChg chg="add mod modCrop">
          <ac:chgData name="Azizah Novi Tami" userId="c0ed711f575e7b7e" providerId="LiveId" clId="{68CDB956-38DE-461B-823B-2781E1D342A8}" dt="2019-09-22T16:01:41.960" v="4197" actId="1036"/>
          <ac:picMkLst>
            <pc:docMk/>
            <pc:sldMk cId="12602584" sldId="1105"/>
            <ac:picMk id="14" creationId="{A83AC7B9-02CE-4F5C-86AE-6DB4713DE9EC}"/>
          </ac:picMkLst>
        </pc:picChg>
        <pc:picChg chg="add mod">
          <ac:chgData name="Azizah Novi Tami" userId="c0ed711f575e7b7e" providerId="LiveId" clId="{68CDB956-38DE-461B-823B-2781E1D342A8}" dt="2019-09-22T16:01:41.960" v="4197" actId="1036"/>
          <ac:picMkLst>
            <pc:docMk/>
            <pc:sldMk cId="12602584" sldId="1105"/>
            <ac:picMk id="16" creationId="{C9DF0DD7-7823-4A3F-A634-EF815E732F8A}"/>
          </ac:picMkLst>
        </pc:picChg>
        <pc:picChg chg="add mod">
          <ac:chgData name="Azizah Novi Tami" userId="c0ed711f575e7b7e" providerId="LiveId" clId="{68CDB956-38DE-461B-823B-2781E1D342A8}" dt="2019-09-22T16:03:22.653" v="4245" actId="1037"/>
          <ac:picMkLst>
            <pc:docMk/>
            <pc:sldMk cId="12602584" sldId="1105"/>
            <ac:picMk id="17" creationId="{45D08548-A9C6-47DB-9D63-DFA3C9A236E7}"/>
          </ac:picMkLst>
        </pc:picChg>
        <pc:picChg chg="add del">
          <ac:chgData name="Azizah Novi Tami" userId="c0ed711f575e7b7e" providerId="LiveId" clId="{68CDB956-38DE-461B-823B-2781E1D342A8}" dt="2019-09-22T15:06:53.498" v="3205" actId="478"/>
          <ac:picMkLst>
            <pc:docMk/>
            <pc:sldMk cId="12602584" sldId="1105"/>
            <ac:picMk id="18" creationId="{2E8DA6A8-EB53-4E07-A8AC-5FE723CA91A9}"/>
          </ac:picMkLst>
        </pc:picChg>
        <pc:picChg chg="add del mod">
          <ac:chgData name="Azizah Novi Tami" userId="c0ed711f575e7b7e" providerId="LiveId" clId="{68CDB956-38DE-461B-823B-2781E1D342A8}" dt="2019-09-22T15:08:23.276" v="3208" actId="478"/>
          <ac:picMkLst>
            <pc:docMk/>
            <pc:sldMk cId="12602584" sldId="1105"/>
            <ac:picMk id="19" creationId="{C1B0A6D5-EAC1-480A-93EA-64835E4CE543}"/>
          </ac:picMkLst>
        </pc:picChg>
        <pc:picChg chg="add mod">
          <ac:chgData name="Azizah Novi Tami" userId="c0ed711f575e7b7e" providerId="LiveId" clId="{68CDB956-38DE-461B-823B-2781E1D342A8}" dt="2019-09-22T16:01:41.960" v="4197" actId="1036"/>
          <ac:picMkLst>
            <pc:docMk/>
            <pc:sldMk cId="12602584" sldId="1105"/>
            <ac:picMk id="20" creationId="{C47E2EF1-E6E4-4543-AE80-A93A01C5312E}"/>
          </ac:picMkLst>
        </pc:picChg>
        <pc:picChg chg="add del mod modCrop">
          <ac:chgData name="Azizah Novi Tami" userId="c0ed711f575e7b7e" providerId="LiveId" clId="{68CDB956-38DE-461B-823B-2781E1D342A8}" dt="2019-09-22T15:43:35.669" v="3629" actId="478"/>
          <ac:picMkLst>
            <pc:docMk/>
            <pc:sldMk cId="12602584" sldId="1105"/>
            <ac:picMk id="21" creationId="{CE18FD99-FCA3-4AF0-BB81-F2FA0FB1BD4B}"/>
          </ac:picMkLst>
        </pc:picChg>
        <pc:picChg chg="add mod">
          <ac:chgData name="Azizah Novi Tami" userId="c0ed711f575e7b7e" providerId="LiveId" clId="{68CDB956-38DE-461B-823B-2781E1D342A8}" dt="2019-09-22T16:01:41.960" v="4197" actId="1036"/>
          <ac:picMkLst>
            <pc:docMk/>
            <pc:sldMk cId="12602584" sldId="1105"/>
            <ac:picMk id="22" creationId="{48E12597-6E46-490D-9A60-B24C05DF2153}"/>
          </ac:picMkLst>
        </pc:picChg>
        <pc:cxnChg chg="add mod">
          <ac:chgData name="Azizah Novi Tami" userId="c0ed711f575e7b7e" providerId="LiveId" clId="{68CDB956-38DE-461B-823B-2781E1D342A8}" dt="2019-09-22T16:01:41.960" v="4197" actId="1036"/>
          <ac:cxnSpMkLst>
            <pc:docMk/>
            <pc:sldMk cId="12602584" sldId="1105"/>
            <ac:cxnSpMk id="5" creationId="{010C54F5-1FDB-432E-98CA-1CB9FFFF99CC}"/>
          </ac:cxnSpMkLst>
        </pc:cxnChg>
        <pc:cxnChg chg="add mod">
          <ac:chgData name="Azizah Novi Tami" userId="c0ed711f575e7b7e" providerId="LiveId" clId="{68CDB956-38DE-461B-823B-2781E1D342A8}" dt="2019-09-22T16:02:40.577" v="4216" actId="14100"/>
          <ac:cxnSpMkLst>
            <pc:docMk/>
            <pc:sldMk cId="12602584" sldId="1105"/>
            <ac:cxnSpMk id="24" creationId="{02060291-85F1-4B44-A288-7BD0A49556F5}"/>
          </ac:cxnSpMkLst>
        </pc:cxnChg>
      </pc:sldChg>
      <pc:sldChg chg="delSp modSp add ord">
        <pc:chgData name="Azizah Novi Tami" userId="c0ed711f575e7b7e" providerId="LiveId" clId="{68CDB956-38DE-461B-823B-2781E1D342A8}" dt="2019-09-24T16:01:39.717" v="15023" actId="14100"/>
        <pc:sldMkLst>
          <pc:docMk/>
          <pc:sldMk cId="2071042156" sldId="1106"/>
        </pc:sldMkLst>
        <pc:spChg chg="mod">
          <ac:chgData name="Azizah Novi Tami" userId="c0ed711f575e7b7e" providerId="LiveId" clId="{68CDB956-38DE-461B-823B-2781E1D342A8}" dt="2019-09-24T16:01:39.717" v="15023" actId="14100"/>
          <ac:spMkLst>
            <pc:docMk/>
            <pc:sldMk cId="2071042156" sldId="1106"/>
            <ac:spMk id="4" creationId="{67A249D4-E8AD-46CF-87D6-58C9281818A0}"/>
          </ac:spMkLst>
        </pc:spChg>
        <pc:spChg chg="mod">
          <ac:chgData name="Azizah Novi Tami" userId="c0ed711f575e7b7e" providerId="LiveId" clId="{68CDB956-38DE-461B-823B-2781E1D342A8}" dt="2019-09-24T16:00:04.127" v="14990" actId="207"/>
          <ac:spMkLst>
            <pc:docMk/>
            <pc:sldMk cId="2071042156" sldId="1106"/>
            <ac:spMk id="41" creationId="{68FC996F-BCF7-44BD-8440-00474298B773}"/>
          </ac:spMkLst>
        </pc:spChg>
        <pc:spChg chg="del">
          <ac:chgData name="Azizah Novi Tami" userId="c0ed711f575e7b7e" providerId="LiveId" clId="{68CDB956-38DE-461B-823B-2781E1D342A8}" dt="2019-09-24T16:01:32.367" v="15021" actId="478"/>
          <ac:spMkLst>
            <pc:docMk/>
            <pc:sldMk cId="2071042156" sldId="1106"/>
            <ac:spMk id="48" creationId="{328CC1AB-51A3-44C4-B410-E09DBD0F38D9}"/>
          </ac:spMkLst>
        </pc:spChg>
        <pc:spChg chg="del">
          <ac:chgData name="Azizah Novi Tami" userId="c0ed711f575e7b7e" providerId="LiveId" clId="{68CDB956-38DE-461B-823B-2781E1D342A8}" dt="2019-09-24T16:01:34.504" v="15022" actId="478"/>
          <ac:spMkLst>
            <pc:docMk/>
            <pc:sldMk cId="2071042156" sldId="1106"/>
            <ac:spMk id="49" creationId="{A209E665-FB30-43FF-8874-A2C8AF743BB1}"/>
          </ac:spMkLst>
        </pc:spChg>
        <pc:spChg chg="del">
          <ac:chgData name="Azizah Novi Tami" userId="c0ed711f575e7b7e" providerId="LiveId" clId="{68CDB956-38DE-461B-823B-2781E1D342A8}" dt="2019-09-24T16:01:30.582" v="15020" actId="478"/>
          <ac:spMkLst>
            <pc:docMk/>
            <pc:sldMk cId="2071042156" sldId="1106"/>
            <ac:spMk id="50" creationId="{04487BCF-F65A-4085-82A3-8DEB24099127}"/>
          </ac:spMkLst>
        </pc:spChg>
      </pc:sldChg>
      <pc:sldChg chg="addSp delSp modSp add del">
        <pc:chgData name="Azizah Novi Tami" userId="c0ed711f575e7b7e" providerId="LiveId" clId="{68CDB956-38DE-461B-823B-2781E1D342A8}" dt="2019-09-22T15:21:56.156" v="3487" actId="47"/>
        <pc:sldMkLst>
          <pc:docMk/>
          <pc:sldMk cId="30793687" sldId="1107"/>
        </pc:sldMkLst>
        <pc:spChg chg="add mod">
          <ac:chgData name="Azizah Novi Tami" userId="c0ed711f575e7b7e" providerId="LiveId" clId="{68CDB956-38DE-461B-823B-2781E1D342A8}" dt="2019-09-22T15:21:06.629" v="3457" actId="1076"/>
          <ac:spMkLst>
            <pc:docMk/>
            <pc:sldMk cId="30793687" sldId="1107"/>
            <ac:spMk id="5" creationId="{BE89B4D4-82EF-4AF2-AC9B-081BE07D6C06}"/>
          </ac:spMkLst>
        </pc:spChg>
        <pc:spChg chg="del mod">
          <ac:chgData name="Azizah Novi Tami" userId="c0ed711f575e7b7e" providerId="LiveId" clId="{68CDB956-38DE-461B-823B-2781E1D342A8}" dt="2019-09-22T15:14:17.461" v="3254" actId="478"/>
          <ac:spMkLst>
            <pc:docMk/>
            <pc:sldMk cId="30793687" sldId="1107"/>
            <ac:spMk id="6" creationId="{7ECE6227-A3F9-42DC-8A5D-CCEDA441C08D}"/>
          </ac:spMkLst>
        </pc:spChg>
        <pc:spChg chg="add mod">
          <ac:chgData name="Azizah Novi Tami" userId="c0ed711f575e7b7e" providerId="LiveId" clId="{68CDB956-38DE-461B-823B-2781E1D342A8}" dt="2019-09-22T15:21:17.947" v="3464" actId="122"/>
          <ac:spMkLst>
            <pc:docMk/>
            <pc:sldMk cId="30793687" sldId="1107"/>
            <ac:spMk id="21" creationId="{C477E674-9348-4468-AA18-2F2D9F0C6D9B}"/>
          </ac:spMkLst>
        </pc:spChg>
        <pc:picChg chg="add mod modCrop">
          <ac:chgData name="Azizah Novi Tami" userId="c0ed711f575e7b7e" providerId="LiveId" clId="{68CDB956-38DE-461B-823B-2781E1D342A8}" dt="2019-09-22T15:20:58.383" v="3455" actId="1076"/>
          <ac:picMkLst>
            <pc:docMk/>
            <pc:sldMk cId="30793687" sldId="1107"/>
            <ac:picMk id="3" creationId="{D9265973-5ADC-41C3-B298-9E5393D70461}"/>
          </ac:picMkLst>
        </pc:picChg>
        <pc:picChg chg="del">
          <ac:chgData name="Azizah Novi Tami" userId="c0ed711f575e7b7e" providerId="LiveId" clId="{68CDB956-38DE-461B-823B-2781E1D342A8}" dt="2019-09-22T15:14:23.740" v="3255" actId="478"/>
          <ac:picMkLst>
            <pc:docMk/>
            <pc:sldMk cId="30793687" sldId="1107"/>
            <ac:picMk id="4" creationId="{71840958-490B-4C88-A448-806F54F1B061}"/>
          </ac:picMkLst>
        </pc:picChg>
        <pc:picChg chg="add del mod modCrop">
          <ac:chgData name="Azizah Novi Tami" userId="c0ed711f575e7b7e" providerId="LiveId" clId="{68CDB956-38DE-461B-823B-2781E1D342A8}" dt="2019-09-22T15:19:09.627" v="3402"/>
          <ac:picMkLst>
            <pc:docMk/>
            <pc:sldMk cId="30793687" sldId="1107"/>
            <ac:picMk id="18" creationId="{7D31CE8E-A03E-4BBE-A65F-3A3B29E82FE5}"/>
          </ac:picMkLst>
        </pc:picChg>
        <pc:picChg chg="add mod modCrop">
          <ac:chgData name="Azizah Novi Tami" userId="c0ed711f575e7b7e" providerId="LiveId" clId="{68CDB956-38DE-461B-823B-2781E1D342A8}" dt="2019-09-22T15:20:55.527" v="3454" actId="1076"/>
          <ac:picMkLst>
            <pc:docMk/>
            <pc:sldMk cId="30793687" sldId="1107"/>
            <ac:picMk id="20" creationId="{D340DEF0-74FA-4407-B659-60E58A724819}"/>
          </ac:picMkLst>
        </pc:picChg>
      </pc:sldChg>
      <pc:sldChg chg="modSp add mod modShow">
        <pc:chgData name="Azizah Novi Tami" userId="c0ed711f575e7b7e" providerId="LiveId" clId="{68CDB956-38DE-461B-823B-2781E1D342A8}" dt="2019-09-23T04:01:14.504" v="9896" actId="729"/>
        <pc:sldMkLst>
          <pc:docMk/>
          <pc:sldMk cId="224646252" sldId="1108"/>
        </pc:sldMkLst>
        <pc:spChg chg="mod">
          <ac:chgData name="Azizah Novi Tami" userId="c0ed711f575e7b7e" providerId="LiveId" clId="{68CDB956-38DE-461B-823B-2781E1D342A8}" dt="2019-09-22T15:21:47.857" v="3486" actId="14100"/>
          <ac:spMkLst>
            <pc:docMk/>
            <pc:sldMk cId="224646252" sldId="1108"/>
            <ac:spMk id="13" creationId="{D37AC32A-9F51-49A3-8ABD-F0F1987259F7}"/>
          </ac:spMkLst>
        </pc:spChg>
      </pc:sldChg>
      <pc:sldChg chg="addSp delSp modSp add ord">
        <pc:chgData name="Azizah Novi Tami" userId="c0ed711f575e7b7e" providerId="LiveId" clId="{68CDB956-38DE-461B-823B-2781E1D342A8}" dt="2019-09-24T16:58:12.266" v="15595" actId="478"/>
        <pc:sldMkLst>
          <pc:docMk/>
          <pc:sldMk cId="3744459683" sldId="1109"/>
        </pc:sldMkLst>
        <pc:spChg chg="del">
          <ac:chgData name="Azizah Novi Tami" userId="c0ed711f575e7b7e" providerId="LiveId" clId="{68CDB956-38DE-461B-823B-2781E1D342A8}" dt="2019-09-22T16:12:15.359" v="4374" actId="478"/>
          <ac:spMkLst>
            <pc:docMk/>
            <pc:sldMk cId="3744459683" sldId="1109"/>
            <ac:spMk id="5" creationId="{BE89B4D4-82EF-4AF2-AC9B-081BE07D6C06}"/>
          </ac:spMkLst>
        </pc:spChg>
        <pc:spChg chg="mod">
          <ac:chgData name="Azizah Novi Tami" userId="c0ed711f575e7b7e" providerId="LiveId" clId="{68CDB956-38DE-461B-823B-2781E1D342A8}" dt="2019-09-22T17:56:02.549" v="5724" actId="14100"/>
          <ac:spMkLst>
            <pc:docMk/>
            <pc:sldMk cId="3744459683" sldId="1109"/>
            <ac:spMk id="7" creationId="{0737C4A3-29D0-4F88-8FB4-616A36653686}"/>
          </ac:spMkLst>
        </pc:spChg>
        <pc:spChg chg="del mod">
          <ac:chgData name="Azizah Novi Tami" userId="c0ed711f575e7b7e" providerId="LiveId" clId="{68CDB956-38DE-461B-823B-2781E1D342A8}" dt="2019-09-22T17:43:49.698" v="5075" actId="478"/>
          <ac:spMkLst>
            <pc:docMk/>
            <pc:sldMk cId="3744459683" sldId="1109"/>
            <ac:spMk id="13" creationId="{D37AC32A-9F51-49A3-8ABD-F0F1987259F7}"/>
          </ac:spMkLst>
        </pc:spChg>
        <pc:spChg chg="add del mod">
          <ac:chgData name="Azizah Novi Tami" userId="c0ed711f575e7b7e" providerId="LiveId" clId="{68CDB956-38DE-461B-823B-2781E1D342A8}" dt="2019-09-22T16:54:34.733" v="5030" actId="478"/>
          <ac:spMkLst>
            <pc:docMk/>
            <pc:sldMk cId="3744459683" sldId="1109"/>
            <ac:spMk id="19" creationId="{B6A0A42A-A964-4E18-B912-CA2E8B1C93CA}"/>
          </ac:spMkLst>
        </pc:spChg>
        <pc:spChg chg="del">
          <ac:chgData name="Azizah Novi Tami" userId="c0ed711f575e7b7e" providerId="LiveId" clId="{68CDB956-38DE-461B-823B-2781E1D342A8}" dt="2019-09-22T16:12:15.359" v="4374" actId="478"/>
          <ac:spMkLst>
            <pc:docMk/>
            <pc:sldMk cId="3744459683" sldId="1109"/>
            <ac:spMk id="21" creationId="{C477E674-9348-4468-AA18-2F2D9F0C6D9B}"/>
          </ac:spMkLst>
        </pc:spChg>
        <pc:spChg chg="add mod">
          <ac:chgData name="Azizah Novi Tami" userId="c0ed711f575e7b7e" providerId="LiveId" clId="{68CDB956-38DE-461B-823B-2781E1D342A8}" dt="2019-09-22T17:56:09.130" v="5741" actId="1036"/>
          <ac:spMkLst>
            <pc:docMk/>
            <pc:sldMk cId="3744459683" sldId="1109"/>
            <ac:spMk id="24" creationId="{5E606E39-CD1F-44BB-9DEE-856C3CCB944C}"/>
          </ac:spMkLst>
        </pc:spChg>
        <pc:spChg chg="mod">
          <ac:chgData name="Azizah Novi Tami" userId="c0ed711f575e7b7e" providerId="LiveId" clId="{68CDB956-38DE-461B-823B-2781E1D342A8}" dt="2019-09-22T17:55:55.136" v="5722" actId="1038"/>
          <ac:spMkLst>
            <pc:docMk/>
            <pc:sldMk cId="3744459683" sldId="1109"/>
            <ac:spMk id="25" creationId="{C8DF4E7F-6D4E-4102-B6E2-13B7B9F3D8FB}"/>
          </ac:spMkLst>
        </pc:spChg>
        <pc:spChg chg="mod">
          <ac:chgData name="Azizah Novi Tami" userId="c0ed711f575e7b7e" providerId="LiveId" clId="{68CDB956-38DE-461B-823B-2781E1D342A8}" dt="2019-09-22T16:05:21.157" v="4313" actId="208"/>
          <ac:spMkLst>
            <pc:docMk/>
            <pc:sldMk cId="3744459683" sldId="1109"/>
            <ac:spMk id="28" creationId="{1777131B-1904-43D8-9361-7564E37E5C3B}"/>
          </ac:spMkLst>
        </pc:spChg>
        <pc:spChg chg="mod">
          <ac:chgData name="Azizah Novi Tami" userId="c0ed711f575e7b7e" providerId="LiveId" clId="{68CDB956-38DE-461B-823B-2781E1D342A8}" dt="2019-09-24T13:30:11.093" v="14118" actId="208"/>
          <ac:spMkLst>
            <pc:docMk/>
            <pc:sldMk cId="3744459683" sldId="1109"/>
            <ac:spMk id="30" creationId="{6F44D718-5F19-4A8E-86D1-AF68C99B1063}"/>
          </ac:spMkLst>
        </pc:spChg>
        <pc:spChg chg="mod">
          <ac:chgData name="Azizah Novi Tami" userId="c0ed711f575e7b7e" providerId="LiveId" clId="{68CDB956-38DE-461B-823B-2781E1D342A8}" dt="2019-09-24T13:30:01.653" v="14116" actId="208"/>
          <ac:spMkLst>
            <pc:docMk/>
            <pc:sldMk cId="3744459683" sldId="1109"/>
            <ac:spMk id="31" creationId="{E71C2478-E5BC-479F-96D1-D8CB702E60DE}"/>
          </ac:spMkLst>
        </pc:spChg>
        <pc:spChg chg="add mod">
          <ac:chgData name="Azizah Novi Tami" userId="c0ed711f575e7b7e" providerId="LiveId" clId="{68CDB956-38DE-461B-823B-2781E1D342A8}" dt="2019-09-22T16:47:04.457" v="4817" actId="571"/>
          <ac:spMkLst>
            <pc:docMk/>
            <pc:sldMk cId="3744459683" sldId="1109"/>
            <ac:spMk id="34" creationId="{D51AFA5C-3305-477E-B6F6-008CE0213C6F}"/>
          </ac:spMkLst>
        </pc:spChg>
        <pc:spChg chg="add del">
          <ac:chgData name="Azizah Novi Tami" userId="c0ed711f575e7b7e" providerId="LiveId" clId="{68CDB956-38DE-461B-823B-2781E1D342A8}" dt="2019-09-22T16:47:04.037" v="4816"/>
          <ac:spMkLst>
            <pc:docMk/>
            <pc:sldMk cId="3744459683" sldId="1109"/>
            <ac:spMk id="35" creationId="{F58CDA47-ECB6-403F-BDC9-BD602D07C569}"/>
          </ac:spMkLst>
        </pc:spChg>
        <pc:spChg chg="add mod">
          <ac:chgData name="Azizah Novi Tami" userId="c0ed711f575e7b7e" providerId="LiveId" clId="{68CDB956-38DE-461B-823B-2781E1D342A8}" dt="2019-09-22T16:47:10.198" v="4821" actId="571"/>
          <ac:spMkLst>
            <pc:docMk/>
            <pc:sldMk cId="3744459683" sldId="1109"/>
            <ac:spMk id="36" creationId="{CA7AC1DA-EFBC-4F23-B8E7-D2EA06EFE17C}"/>
          </ac:spMkLst>
        </pc:spChg>
        <pc:spChg chg="add del">
          <ac:chgData name="Azizah Novi Tami" userId="c0ed711f575e7b7e" providerId="LiveId" clId="{68CDB956-38DE-461B-823B-2781E1D342A8}" dt="2019-09-22T16:47:09.807" v="4820"/>
          <ac:spMkLst>
            <pc:docMk/>
            <pc:sldMk cId="3744459683" sldId="1109"/>
            <ac:spMk id="37" creationId="{36A649DA-ED77-4853-A6E5-D25B15C2FFBD}"/>
          </ac:spMkLst>
        </pc:spChg>
        <pc:spChg chg="add del mod">
          <ac:chgData name="Azizah Novi Tami" userId="c0ed711f575e7b7e" providerId="LiveId" clId="{68CDB956-38DE-461B-823B-2781E1D342A8}" dt="2019-09-22T16:54:34.733" v="5030" actId="478"/>
          <ac:spMkLst>
            <pc:docMk/>
            <pc:sldMk cId="3744459683" sldId="1109"/>
            <ac:spMk id="38" creationId="{6A72D7D9-6B2A-4862-A01C-A4BB90043FE6}"/>
          </ac:spMkLst>
        </pc:spChg>
        <pc:spChg chg="add mod">
          <ac:chgData name="Azizah Novi Tami" userId="c0ed711f575e7b7e" providerId="LiveId" clId="{68CDB956-38DE-461B-823B-2781E1D342A8}" dt="2019-09-22T17:56:09.130" v="5741" actId="1036"/>
          <ac:spMkLst>
            <pc:docMk/>
            <pc:sldMk cId="3744459683" sldId="1109"/>
            <ac:spMk id="45" creationId="{4A38012F-7ACF-4066-8576-2581A56505CE}"/>
          </ac:spMkLst>
        </pc:spChg>
        <pc:spChg chg="add mod">
          <ac:chgData name="Azizah Novi Tami" userId="c0ed711f575e7b7e" providerId="LiveId" clId="{68CDB956-38DE-461B-823B-2781E1D342A8}" dt="2019-09-22T17:56:09.130" v="5741" actId="1036"/>
          <ac:spMkLst>
            <pc:docMk/>
            <pc:sldMk cId="3744459683" sldId="1109"/>
            <ac:spMk id="46" creationId="{C27634E6-544F-4A42-A74F-F12F8B94A618}"/>
          </ac:spMkLst>
        </pc:spChg>
        <pc:spChg chg="add mod">
          <ac:chgData name="Azizah Novi Tami" userId="c0ed711f575e7b7e" providerId="LiveId" clId="{68CDB956-38DE-461B-823B-2781E1D342A8}" dt="2019-09-22T17:56:23.618" v="5746" actId="1035"/>
          <ac:spMkLst>
            <pc:docMk/>
            <pc:sldMk cId="3744459683" sldId="1109"/>
            <ac:spMk id="47" creationId="{FCC2667E-F87E-420C-91A8-2EF52C9F30C4}"/>
          </ac:spMkLst>
        </pc:spChg>
        <pc:picChg chg="del">
          <ac:chgData name="Azizah Novi Tami" userId="c0ed711f575e7b7e" providerId="LiveId" clId="{68CDB956-38DE-461B-823B-2781E1D342A8}" dt="2019-09-22T16:11:46.092" v="4334" actId="478"/>
          <ac:picMkLst>
            <pc:docMk/>
            <pc:sldMk cId="3744459683" sldId="1109"/>
            <ac:picMk id="3" creationId="{D9265973-5ADC-41C3-B298-9E5393D70461}"/>
          </ac:picMkLst>
        </pc:picChg>
        <pc:picChg chg="add del mod modCrop">
          <ac:chgData name="Azizah Novi Tami" userId="c0ed711f575e7b7e" providerId="LiveId" clId="{68CDB956-38DE-461B-823B-2781E1D342A8}" dt="2019-09-22T16:39:10.404" v="4669" actId="478"/>
          <ac:picMkLst>
            <pc:docMk/>
            <pc:sldMk cId="3744459683" sldId="1109"/>
            <ac:picMk id="4" creationId="{4924555F-6157-42D1-8606-12FE7D847456}"/>
          </ac:picMkLst>
        </pc:picChg>
        <pc:picChg chg="add del mod modCrop">
          <ac:chgData name="Azizah Novi Tami" userId="c0ed711f575e7b7e" providerId="LiveId" clId="{68CDB956-38DE-461B-823B-2781E1D342A8}" dt="2019-09-22T16:54:31.172" v="5029" actId="478"/>
          <ac:picMkLst>
            <pc:docMk/>
            <pc:sldMk cId="3744459683" sldId="1109"/>
            <ac:picMk id="8" creationId="{BEED734A-8DF5-48E5-973F-D24BE905411A}"/>
          </ac:picMkLst>
        </pc:picChg>
        <pc:picChg chg="del">
          <ac:chgData name="Azizah Novi Tami" userId="c0ed711f575e7b7e" providerId="LiveId" clId="{68CDB956-38DE-461B-823B-2781E1D342A8}" dt="2019-09-22T16:11:47.048" v="4335" actId="478"/>
          <ac:picMkLst>
            <pc:docMk/>
            <pc:sldMk cId="3744459683" sldId="1109"/>
            <ac:picMk id="20" creationId="{D340DEF0-74FA-4407-B659-60E58A724819}"/>
          </ac:picMkLst>
        </pc:picChg>
        <pc:picChg chg="add del mod">
          <ac:chgData name="Azizah Novi Tami" userId="c0ed711f575e7b7e" providerId="LiveId" clId="{68CDB956-38DE-461B-823B-2781E1D342A8}" dt="2019-09-24T16:58:12.266" v="15595" actId="478"/>
          <ac:picMkLst>
            <pc:docMk/>
            <pc:sldMk cId="3744459683" sldId="1109"/>
            <ac:picMk id="21" creationId="{0F840C09-C891-40B4-9C1F-58DA98D0F0CC}"/>
          </ac:picMkLst>
        </pc:picChg>
        <pc:picChg chg="add del mod modCrop">
          <ac:chgData name="Azizah Novi Tami" userId="c0ed711f575e7b7e" providerId="LiveId" clId="{68CDB956-38DE-461B-823B-2781E1D342A8}" dt="2019-09-22T17:42:49.701" v="5068" actId="478"/>
          <ac:picMkLst>
            <pc:docMk/>
            <pc:sldMk cId="3744459683" sldId="1109"/>
            <ac:picMk id="39" creationId="{D9C6B7DB-AAA2-404D-AA39-588A0C024867}"/>
          </ac:picMkLst>
        </pc:picChg>
        <pc:picChg chg="add del mod modCrop">
          <ac:chgData name="Azizah Novi Tami" userId="c0ed711f575e7b7e" providerId="LiveId" clId="{68CDB956-38DE-461B-823B-2781E1D342A8}" dt="2019-09-22T16:56:08.583" v="5052" actId="478"/>
          <ac:picMkLst>
            <pc:docMk/>
            <pc:sldMk cId="3744459683" sldId="1109"/>
            <ac:picMk id="40" creationId="{3352AED6-F4B4-4E72-ABEB-C57BC497B5BF}"/>
          </ac:picMkLst>
        </pc:picChg>
        <pc:picChg chg="add mod modCrop">
          <ac:chgData name="Azizah Novi Tami" userId="c0ed711f575e7b7e" providerId="LiveId" clId="{68CDB956-38DE-461B-823B-2781E1D342A8}" dt="2019-09-22T17:45:17.604" v="5125" actId="1035"/>
          <ac:picMkLst>
            <pc:docMk/>
            <pc:sldMk cId="3744459683" sldId="1109"/>
            <ac:picMk id="41" creationId="{F680FA6F-60BA-4B80-AE25-78789E486369}"/>
          </ac:picMkLst>
        </pc:picChg>
        <pc:picChg chg="add mod">
          <ac:chgData name="Azizah Novi Tami" userId="c0ed711f575e7b7e" providerId="LiveId" clId="{68CDB956-38DE-461B-823B-2781E1D342A8}" dt="2019-09-22T17:56:09.130" v="5741" actId="1036"/>
          <ac:picMkLst>
            <pc:docMk/>
            <pc:sldMk cId="3744459683" sldId="1109"/>
            <ac:picMk id="42" creationId="{6D17BECF-7C03-444A-ABEB-DA8EEADC5747}"/>
          </ac:picMkLst>
        </pc:picChg>
        <pc:picChg chg="add mod">
          <ac:chgData name="Azizah Novi Tami" userId="c0ed711f575e7b7e" providerId="LiveId" clId="{68CDB956-38DE-461B-823B-2781E1D342A8}" dt="2019-09-24T03:47:08.354" v="11084"/>
          <ac:picMkLst>
            <pc:docMk/>
            <pc:sldMk cId="3744459683" sldId="1109"/>
            <ac:picMk id="43" creationId="{79941D76-13EB-49D6-8187-5363BC09EBB8}"/>
          </ac:picMkLst>
        </pc:picChg>
        <pc:picChg chg="add mod">
          <ac:chgData name="Azizah Novi Tami" userId="c0ed711f575e7b7e" providerId="LiveId" clId="{68CDB956-38DE-461B-823B-2781E1D342A8}" dt="2019-09-22T17:56:09.130" v="5741" actId="1036"/>
          <ac:picMkLst>
            <pc:docMk/>
            <pc:sldMk cId="3744459683" sldId="1109"/>
            <ac:picMk id="44" creationId="{EDEE0F61-F8C0-4415-AC91-B993E9A0B62C}"/>
          </ac:picMkLst>
        </pc:picChg>
        <pc:picChg chg="add del">
          <ac:chgData name="Azizah Novi Tami" userId="c0ed711f575e7b7e" providerId="LiveId" clId="{68CDB956-38DE-461B-823B-2781E1D342A8}" dt="2019-09-22T19:17:48.492" v="8512"/>
          <ac:picMkLst>
            <pc:docMk/>
            <pc:sldMk cId="3744459683" sldId="1109"/>
            <ac:picMk id="48" creationId="{E9E03593-F65E-4943-8A04-7B4C2F4F2863}"/>
          </ac:picMkLst>
        </pc:picChg>
        <pc:picChg chg="add del mod">
          <ac:chgData name="Azizah Novi Tami" userId="c0ed711f575e7b7e" providerId="LiveId" clId="{68CDB956-38DE-461B-823B-2781E1D342A8}" dt="2019-09-22T16:38:04.786" v="4661" actId="478"/>
          <ac:picMkLst>
            <pc:docMk/>
            <pc:sldMk cId="3744459683" sldId="1109"/>
            <ac:picMk id="7170" creationId="{9AF044F6-D78B-4555-81B9-FEC32BB01B72}"/>
          </ac:picMkLst>
        </pc:picChg>
      </pc:sldChg>
      <pc:sldChg chg="modSp add ord">
        <pc:chgData name="Azizah Novi Tami" userId="c0ed711f575e7b7e" providerId="LiveId" clId="{68CDB956-38DE-461B-823B-2781E1D342A8}" dt="2019-09-24T13:30:29.436" v="14122" actId="208"/>
        <pc:sldMkLst>
          <pc:docMk/>
          <pc:sldMk cId="1850899217" sldId="1110"/>
        </pc:sldMkLst>
        <pc:spChg chg="mod">
          <ac:chgData name="Azizah Novi Tami" userId="c0ed711f575e7b7e" providerId="LiveId" clId="{68CDB956-38DE-461B-823B-2781E1D342A8}" dt="2019-09-22T16:53:48.691" v="4979" actId="20577"/>
          <ac:spMkLst>
            <pc:docMk/>
            <pc:sldMk cId="1850899217" sldId="1110"/>
            <ac:spMk id="13" creationId="{D37AC32A-9F51-49A3-8ABD-F0F1987259F7}"/>
          </ac:spMkLst>
        </pc:spChg>
        <pc:spChg chg="mod">
          <ac:chgData name="Azizah Novi Tami" userId="c0ed711f575e7b7e" providerId="LiveId" clId="{68CDB956-38DE-461B-823B-2781E1D342A8}" dt="2019-09-24T13:30:29.436" v="14122" actId="208"/>
          <ac:spMkLst>
            <pc:docMk/>
            <pc:sldMk cId="1850899217" sldId="1110"/>
            <ac:spMk id="30" creationId="{6F44D718-5F19-4A8E-86D1-AF68C99B1063}"/>
          </ac:spMkLst>
        </pc:spChg>
        <pc:spChg chg="mod">
          <ac:chgData name="Azizah Novi Tami" userId="c0ed711f575e7b7e" providerId="LiveId" clId="{68CDB956-38DE-461B-823B-2781E1D342A8}" dt="2019-09-24T13:30:19.601" v="14120" actId="207"/>
          <ac:spMkLst>
            <pc:docMk/>
            <pc:sldMk cId="1850899217" sldId="1110"/>
            <ac:spMk id="31" creationId="{E71C2478-E5BC-479F-96D1-D8CB702E60DE}"/>
          </ac:spMkLst>
        </pc:spChg>
        <pc:spChg chg="mod">
          <ac:chgData name="Azizah Novi Tami" userId="c0ed711f575e7b7e" providerId="LiveId" clId="{68CDB956-38DE-461B-823B-2781E1D342A8}" dt="2019-09-22T17:42:33.619" v="5067" actId="1035"/>
          <ac:spMkLst>
            <pc:docMk/>
            <pc:sldMk cId="1850899217" sldId="1110"/>
            <ac:spMk id="38" creationId="{6A72D7D9-6B2A-4862-A01C-A4BB90043FE6}"/>
          </ac:spMkLst>
        </pc:spChg>
      </pc:sldChg>
      <pc:sldChg chg="addSp delSp modSp add">
        <pc:chgData name="Azizah Novi Tami" userId="c0ed711f575e7b7e" providerId="LiveId" clId="{68CDB956-38DE-461B-823B-2781E1D342A8}" dt="2019-09-22T18:07:39.661" v="6387" actId="20577"/>
        <pc:sldMkLst>
          <pc:docMk/>
          <pc:sldMk cId="91347418" sldId="1111"/>
        </pc:sldMkLst>
        <pc:spChg chg="add del mod">
          <ac:chgData name="Azizah Novi Tami" userId="c0ed711f575e7b7e" providerId="LiveId" clId="{68CDB956-38DE-461B-823B-2781E1D342A8}" dt="2019-09-22T18:04:20.970" v="6196" actId="478"/>
          <ac:spMkLst>
            <pc:docMk/>
            <pc:sldMk cId="91347418" sldId="1111"/>
            <ac:spMk id="2" creationId="{8AD8A683-C50E-45CC-A73E-103A64C9E56A}"/>
          </ac:spMkLst>
        </pc:spChg>
        <pc:spChg chg="mod">
          <ac:chgData name="Azizah Novi Tami" userId="c0ed711f575e7b7e" providerId="LiveId" clId="{68CDB956-38DE-461B-823B-2781E1D342A8}" dt="2019-09-22T18:06:30.303" v="6292" actId="1076"/>
          <ac:spMkLst>
            <pc:docMk/>
            <pc:sldMk cId="91347418" sldId="1111"/>
            <ac:spMk id="7" creationId="{0737C4A3-29D0-4F88-8FB4-616A36653686}"/>
          </ac:spMkLst>
        </pc:spChg>
        <pc:spChg chg="add mod">
          <ac:chgData name="Azizah Novi Tami" userId="c0ed711f575e7b7e" providerId="LiveId" clId="{68CDB956-38DE-461B-823B-2781E1D342A8}" dt="2019-09-22T18:07:14.864" v="6375" actId="1076"/>
          <ac:spMkLst>
            <pc:docMk/>
            <pc:sldMk cId="91347418" sldId="1111"/>
            <ac:spMk id="23" creationId="{4011B5BA-B6AF-42CA-83C0-251AB48EADC2}"/>
          </ac:spMkLst>
        </pc:spChg>
        <pc:spChg chg="mod">
          <ac:chgData name="Azizah Novi Tami" userId="c0ed711f575e7b7e" providerId="LiveId" clId="{68CDB956-38DE-461B-823B-2781E1D342A8}" dt="2019-09-22T18:02:54.317" v="6160" actId="1035"/>
          <ac:spMkLst>
            <pc:docMk/>
            <pc:sldMk cId="91347418" sldId="1111"/>
            <ac:spMk id="24" creationId="{5E606E39-CD1F-44BB-9DEE-856C3CCB944C}"/>
          </ac:spMkLst>
        </pc:spChg>
        <pc:spChg chg="mod">
          <ac:chgData name="Azizah Novi Tami" userId="c0ed711f575e7b7e" providerId="LiveId" clId="{68CDB956-38DE-461B-823B-2781E1D342A8}" dt="2019-09-22T17:55:17.698" v="5672" actId="1035"/>
          <ac:spMkLst>
            <pc:docMk/>
            <pc:sldMk cId="91347418" sldId="1111"/>
            <ac:spMk id="25" creationId="{C8DF4E7F-6D4E-4102-B6E2-13B7B9F3D8FB}"/>
          </ac:spMkLst>
        </pc:spChg>
        <pc:spChg chg="mod">
          <ac:chgData name="Azizah Novi Tami" userId="c0ed711f575e7b7e" providerId="LiveId" clId="{68CDB956-38DE-461B-823B-2781E1D342A8}" dt="2019-09-22T17:55:20.498" v="5682" actId="1036"/>
          <ac:spMkLst>
            <pc:docMk/>
            <pc:sldMk cId="91347418" sldId="1111"/>
            <ac:spMk id="26" creationId="{221E4961-38D3-451A-BC0C-551F022A2052}"/>
          </ac:spMkLst>
        </pc:spChg>
        <pc:spChg chg="mod">
          <ac:chgData name="Azizah Novi Tami" userId="c0ed711f575e7b7e" providerId="LiveId" clId="{68CDB956-38DE-461B-823B-2781E1D342A8}" dt="2019-09-22T17:56:48.652" v="5750" actId="208"/>
          <ac:spMkLst>
            <pc:docMk/>
            <pc:sldMk cId="91347418" sldId="1111"/>
            <ac:spMk id="31" creationId="{E71C2478-E5BC-479F-96D1-D8CB702E60DE}"/>
          </ac:spMkLst>
        </pc:spChg>
        <pc:spChg chg="mod">
          <ac:chgData name="Azizah Novi Tami" userId="c0ed711f575e7b7e" providerId="LiveId" clId="{68CDB956-38DE-461B-823B-2781E1D342A8}" dt="2019-09-22T17:56:37.873" v="5748" actId="208"/>
          <ac:spMkLst>
            <pc:docMk/>
            <pc:sldMk cId="91347418" sldId="1111"/>
            <ac:spMk id="32" creationId="{9626D0A2-E6C9-40B9-B094-7C70589584B0}"/>
          </ac:spMkLst>
        </pc:spChg>
        <pc:spChg chg="add mod">
          <ac:chgData name="Azizah Novi Tami" userId="c0ed711f575e7b7e" providerId="LiveId" clId="{68CDB956-38DE-461B-823B-2781E1D342A8}" dt="2019-09-22T18:07:39.661" v="6387" actId="20577"/>
          <ac:spMkLst>
            <pc:docMk/>
            <pc:sldMk cId="91347418" sldId="1111"/>
            <ac:spMk id="36" creationId="{1AC4D8A8-9A9C-4882-A0D5-3EC281695036}"/>
          </ac:spMkLst>
        </pc:spChg>
        <pc:spChg chg="del">
          <ac:chgData name="Azizah Novi Tami" userId="c0ed711f575e7b7e" providerId="LiveId" clId="{68CDB956-38DE-461B-823B-2781E1D342A8}" dt="2019-09-22T17:48:52.605" v="5331" actId="478"/>
          <ac:spMkLst>
            <pc:docMk/>
            <pc:sldMk cId="91347418" sldId="1111"/>
            <ac:spMk id="45" creationId="{4A38012F-7ACF-4066-8576-2581A56505CE}"/>
          </ac:spMkLst>
        </pc:spChg>
        <pc:spChg chg="del">
          <ac:chgData name="Azizah Novi Tami" userId="c0ed711f575e7b7e" providerId="LiveId" clId="{68CDB956-38DE-461B-823B-2781E1D342A8}" dt="2019-09-22T17:48:52.605" v="5331" actId="478"/>
          <ac:spMkLst>
            <pc:docMk/>
            <pc:sldMk cId="91347418" sldId="1111"/>
            <ac:spMk id="46" creationId="{C27634E6-544F-4A42-A74F-F12F8B94A618}"/>
          </ac:spMkLst>
        </pc:spChg>
        <pc:spChg chg="del mod">
          <ac:chgData name="Azizah Novi Tami" userId="c0ed711f575e7b7e" providerId="LiveId" clId="{68CDB956-38DE-461B-823B-2781E1D342A8}" dt="2019-09-22T17:49:34.712" v="5346"/>
          <ac:spMkLst>
            <pc:docMk/>
            <pc:sldMk cId="91347418" sldId="1111"/>
            <ac:spMk id="47" creationId="{FCC2667E-F87E-420C-91A8-2EF52C9F30C4}"/>
          </ac:spMkLst>
        </pc:spChg>
        <pc:picChg chg="add del mod">
          <ac:chgData name="Azizah Novi Tami" userId="c0ed711f575e7b7e" providerId="LiveId" clId="{68CDB956-38DE-461B-823B-2781E1D342A8}" dt="2019-09-22T18:03:25.142" v="6187" actId="478"/>
          <ac:picMkLst>
            <pc:docMk/>
            <pc:sldMk cId="91347418" sldId="1111"/>
            <ac:picMk id="21" creationId="{CDE4A9B0-4366-444F-9128-E62B66EF4CE9}"/>
          </ac:picMkLst>
        </pc:picChg>
        <pc:picChg chg="add del mod">
          <ac:chgData name="Azizah Novi Tami" userId="c0ed711f575e7b7e" providerId="LiveId" clId="{68CDB956-38DE-461B-823B-2781E1D342A8}" dt="2019-09-22T17:57:11.924" v="5751" actId="478"/>
          <ac:picMkLst>
            <pc:docMk/>
            <pc:sldMk cId="91347418" sldId="1111"/>
            <ac:picMk id="22" creationId="{6F0C2533-176B-4980-B675-AC7254444BCA}"/>
          </ac:picMkLst>
        </pc:picChg>
        <pc:picChg chg="add del mod">
          <ac:chgData name="Azizah Novi Tami" userId="c0ed711f575e7b7e" providerId="LiveId" clId="{68CDB956-38DE-461B-823B-2781E1D342A8}" dt="2019-09-22T17:57:32.668" v="5756" actId="478"/>
          <ac:picMkLst>
            <pc:docMk/>
            <pc:sldMk cId="91347418" sldId="1111"/>
            <ac:picMk id="34" creationId="{95A558D5-ACAE-4950-9897-EED7A775FA93}"/>
          </ac:picMkLst>
        </pc:picChg>
        <pc:picChg chg="add del mod">
          <ac:chgData name="Azizah Novi Tami" userId="c0ed711f575e7b7e" providerId="LiveId" clId="{68CDB956-38DE-461B-823B-2781E1D342A8}" dt="2019-09-22T17:57:32.668" v="5756" actId="478"/>
          <ac:picMkLst>
            <pc:docMk/>
            <pc:sldMk cId="91347418" sldId="1111"/>
            <ac:picMk id="35" creationId="{6D526A65-C147-49A8-B2ED-3B3F08171410}"/>
          </ac:picMkLst>
        </pc:picChg>
        <pc:picChg chg="add del mod">
          <ac:chgData name="Azizah Novi Tami" userId="c0ed711f575e7b7e" providerId="LiveId" clId="{68CDB956-38DE-461B-823B-2781E1D342A8}" dt="2019-09-22T18:03:44.061" v="6189" actId="478"/>
          <ac:picMkLst>
            <pc:docMk/>
            <pc:sldMk cId="91347418" sldId="1111"/>
            <ac:picMk id="37" creationId="{5B0AB1AC-B7C9-4E6B-B5C7-6D2A1C183D2D}"/>
          </ac:picMkLst>
        </pc:picChg>
        <pc:picChg chg="add del mod">
          <ac:chgData name="Azizah Novi Tami" userId="c0ed711f575e7b7e" providerId="LiveId" clId="{68CDB956-38DE-461B-823B-2781E1D342A8}" dt="2019-09-22T18:03:45.292" v="6190" actId="478"/>
          <ac:picMkLst>
            <pc:docMk/>
            <pc:sldMk cId="91347418" sldId="1111"/>
            <ac:picMk id="38" creationId="{4327431D-BDC8-4DDA-B6AA-85ACEDC118A3}"/>
          </ac:picMkLst>
        </pc:picChg>
        <pc:picChg chg="add del mod">
          <ac:chgData name="Azizah Novi Tami" userId="c0ed711f575e7b7e" providerId="LiveId" clId="{68CDB956-38DE-461B-823B-2781E1D342A8}" dt="2019-09-22T18:04:21.537" v="6197" actId="478"/>
          <ac:picMkLst>
            <pc:docMk/>
            <pc:sldMk cId="91347418" sldId="1111"/>
            <ac:picMk id="39" creationId="{38617A58-7C30-4E90-8D74-00633BBF9E06}"/>
          </ac:picMkLst>
        </pc:picChg>
        <pc:picChg chg="add del mod">
          <ac:chgData name="Azizah Novi Tami" userId="c0ed711f575e7b7e" providerId="LiveId" clId="{68CDB956-38DE-461B-823B-2781E1D342A8}" dt="2019-09-22T18:04:57.173" v="6206" actId="478"/>
          <ac:picMkLst>
            <pc:docMk/>
            <pc:sldMk cId="91347418" sldId="1111"/>
            <ac:picMk id="40" creationId="{477D909E-6AB4-4A1F-84EA-45460E695B32}"/>
          </ac:picMkLst>
        </pc:picChg>
        <pc:picChg chg="del">
          <ac:chgData name="Azizah Novi Tami" userId="c0ed711f575e7b7e" providerId="LiveId" clId="{68CDB956-38DE-461B-823B-2781E1D342A8}" dt="2019-09-22T17:48:15.784" v="5320" actId="478"/>
          <ac:picMkLst>
            <pc:docMk/>
            <pc:sldMk cId="91347418" sldId="1111"/>
            <ac:picMk id="41" creationId="{F680FA6F-60BA-4B80-AE25-78789E486369}"/>
          </ac:picMkLst>
        </pc:picChg>
        <pc:picChg chg="del">
          <ac:chgData name="Azizah Novi Tami" userId="c0ed711f575e7b7e" providerId="LiveId" clId="{68CDB956-38DE-461B-823B-2781E1D342A8}" dt="2019-09-22T17:48:45.512" v="5329" actId="478"/>
          <ac:picMkLst>
            <pc:docMk/>
            <pc:sldMk cId="91347418" sldId="1111"/>
            <ac:picMk id="42" creationId="{6D17BECF-7C03-444A-ABEB-DA8EEADC5747}"/>
          </ac:picMkLst>
        </pc:picChg>
        <pc:picChg chg="del">
          <ac:chgData name="Azizah Novi Tami" userId="c0ed711f575e7b7e" providerId="LiveId" clId="{68CDB956-38DE-461B-823B-2781E1D342A8}" dt="2019-09-22T17:48:45.512" v="5329" actId="478"/>
          <ac:picMkLst>
            <pc:docMk/>
            <pc:sldMk cId="91347418" sldId="1111"/>
            <ac:picMk id="43" creationId="{79941D76-13EB-49D6-8187-5363BC09EBB8}"/>
          </ac:picMkLst>
        </pc:picChg>
        <pc:picChg chg="del mod">
          <ac:chgData name="Azizah Novi Tami" userId="c0ed711f575e7b7e" providerId="LiveId" clId="{68CDB956-38DE-461B-823B-2781E1D342A8}" dt="2019-09-22T17:49:34.712" v="5346"/>
          <ac:picMkLst>
            <pc:docMk/>
            <pc:sldMk cId="91347418" sldId="1111"/>
            <ac:picMk id="44" creationId="{EDEE0F61-F8C0-4415-AC91-B993E9A0B62C}"/>
          </ac:picMkLst>
        </pc:picChg>
        <pc:picChg chg="add mod">
          <ac:chgData name="Azizah Novi Tami" userId="c0ed711f575e7b7e" providerId="LiveId" clId="{68CDB956-38DE-461B-823B-2781E1D342A8}" dt="2019-09-22T18:02:51.932" v="6155" actId="1076"/>
          <ac:picMkLst>
            <pc:docMk/>
            <pc:sldMk cId="91347418" sldId="1111"/>
            <ac:picMk id="48" creationId="{F643E7F3-E407-40F2-9071-7E9A2191AA39}"/>
          </ac:picMkLst>
        </pc:picChg>
        <pc:picChg chg="add mod">
          <ac:chgData name="Azizah Novi Tami" userId="c0ed711f575e7b7e" providerId="LiveId" clId="{68CDB956-38DE-461B-823B-2781E1D342A8}" dt="2019-09-22T18:05:59.418" v="6234" actId="1076"/>
          <ac:picMkLst>
            <pc:docMk/>
            <pc:sldMk cId="91347418" sldId="1111"/>
            <ac:picMk id="49" creationId="{9879E3FE-1AD3-4618-B5E1-E9939089DB4E}"/>
          </ac:picMkLst>
        </pc:picChg>
        <pc:picChg chg="add mod modCrop">
          <ac:chgData name="Azizah Novi Tami" userId="c0ed711f575e7b7e" providerId="LiveId" clId="{68CDB956-38DE-461B-823B-2781E1D342A8}" dt="2019-09-22T18:05:52.695" v="6233" actId="1076"/>
          <ac:picMkLst>
            <pc:docMk/>
            <pc:sldMk cId="91347418" sldId="1111"/>
            <ac:picMk id="50" creationId="{435A4E83-2F3C-4A46-9320-01FF7A7AF6C4}"/>
          </ac:picMkLst>
        </pc:picChg>
        <pc:picChg chg="add del mod">
          <ac:chgData name="Azizah Novi Tami" userId="c0ed711f575e7b7e" providerId="LiveId" clId="{68CDB956-38DE-461B-823B-2781E1D342A8}" dt="2019-09-22T18:04:51.675" v="6203"/>
          <ac:picMkLst>
            <pc:docMk/>
            <pc:sldMk cId="91347418" sldId="1111"/>
            <ac:picMk id="51" creationId="{D67983C5-568D-4101-906E-7A2C34F1981A}"/>
          </ac:picMkLst>
        </pc:picChg>
        <pc:picChg chg="add del mod">
          <ac:chgData name="Azizah Novi Tami" userId="c0ed711f575e7b7e" providerId="LiveId" clId="{68CDB956-38DE-461B-823B-2781E1D342A8}" dt="2019-09-22T18:04:51.675" v="6203"/>
          <ac:picMkLst>
            <pc:docMk/>
            <pc:sldMk cId="91347418" sldId="1111"/>
            <ac:picMk id="52" creationId="{25F78DAE-2365-4532-A746-268DFB4431ED}"/>
          </ac:picMkLst>
        </pc:picChg>
        <pc:picChg chg="add mod">
          <ac:chgData name="Azizah Novi Tami" userId="c0ed711f575e7b7e" providerId="LiveId" clId="{68CDB956-38DE-461B-823B-2781E1D342A8}" dt="2019-09-22T18:05:16.254" v="6209" actId="1076"/>
          <ac:picMkLst>
            <pc:docMk/>
            <pc:sldMk cId="91347418" sldId="1111"/>
            <ac:picMk id="53" creationId="{641249CF-6AA6-4B58-B101-D380BEC8B96F}"/>
          </ac:picMkLst>
        </pc:picChg>
      </pc:sldChg>
      <pc:sldChg chg="addSp delSp modSp add">
        <pc:chgData name="Azizah Novi Tami" userId="c0ed711f575e7b7e" providerId="LiveId" clId="{68CDB956-38DE-461B-823B-2781E1D342A8}" dt="2019-09-22T18:18:43.826" v="6943" actId="1035"/>
        <pc:sldMkLst>
          <pc:docMk/>
          <pc:sldMk cId="1079423210" sldId="1112"/>
        </pc:sldMkLst>
        <pc:spChg chg="mod">
          <ac:chgData name="Azizah Novi Tami" userId="c0ed711f575e7b7e" providerId="LiveId" clId="{68CDB956-38DE-461B-823B-2781E1D342A8}" dt="2019-09-22T18:08:11.269" v="6448" actId="1036"/>
          <ac:spMkLst>
            <pc:docMk/>
            <pc:sldMk cId="1079423210" sldId="1112"/>
            <ac:spMk id="2" creationId="{8AD8A683-C50E-45CC-A73E-103A64C9E56A}"/>
          </ac:spMkLst>
        </pc:spChg>
        <pc:spChg chg="add del mod">
          <ac:chgData name="Azizah Novi Tami" userId="c0ed711f575e7b7e" providerId="LiveId" clId="{68CDB956-38DE-461B-823B-2781E1D342A8}" dt="2019-09-22T18:12:42.916" v="6676" actId="11529"/>
          <ac:spMkLst>
            <pc:docMk/>
            <pc:sldMk cId="1079423210" sldId="1112"/>
            <ac:spMk id="5" creationId="{276D6650-4C9D-4D12-81E2-83DC880EF63F}"/>
          </ac:spMkLst>
        </pc:spChg>
        <pc:spChg chg="mod">
          <ac:chgData name="Azizah Novi Tami" userId="c0ed711f575e7b7e" providerId="LiveId" clId="{68CDB956-38DE-461B-823B-2781E1D342A8}" dt="2019-09-22T18:18:43.826" v="6943" actId="1035"/>
          <ac:spMkLst>
            <pc:docMk/>
            <pc:sldMk cId="1079423210" sldId="1112"/>
            <ac:spMk id="7" creationId="{0737C4A3-29D0-4F88-8FB4-616A36653686}"/>
          </ac:spMkLst>
        </pc:spChg>
        <pc:spChg chg="add mod">
          <ac:chgData name="Azizah Novi Tami" userId="c0ed711f575e7b7e" providerId="LiveId" clId="{68CDB956-38DE-461B-823B-2781E1D342A8}" dt="2019-09-22T18:08:27.012" v="6459" actId="571"/>
          <ac:spMkLst>
            <pc:docMk/>
            <pc:sldMk cId="1079423210" sldId="1112"/>
            <ac:spMk id="22" creationId="{93ECB3F2-338F-43BA-A5BC-340EDADAAD3C}"/>
          </ac:spMkLst>
        </pc:spChg>
        <pc:spChg chg="mod">
          <ac:chgData name="Azizah Novi Tami" userId="c0ed711f575e7b7e" providerId="LiveId" clId="{68CDB956-38DE-461B-823B-2781E1D342A8}" dt="2019-09-22T18:15:42.425" v="6866" actId="404"/>
          <ac:spMkLst>
            <pc:docMk/>
            <pc:sldMk cId="1079423210" sldId="1112"/>
            <ac:spMk id="23" creationId="{4011B5BA-B6AF-42CA-83C0-251AB48EADC2}"/>
          </ac:spMkLst>
        </pc:spChg>
        <pc:spChg chg="mod">
          <ac:chgData name="Azizah Novi Tami" userId="c0ed711f575e7b7e" providerId="LiveId" clId="{68CDB956-38DE-461B-823B-2781E1D342A8}" dt="2019-09-22T18:08:11.269" v="6448" actId="1036"/>
          <ac:spMkLst>
            <pc:docMk/>
            <pc:sldMk cId="1079423210" sldId="1112"/>
            <ac:spMk id="24" creationId="{5E606E39-CD1F-44BB-9DEE-856C3CCB944C}"/>
          </ac:spMkLst>
        </pc:spChg>
        <pc:spChg chg="mod">
          <ac:chgData name="Azizah Novi Tami" userId="c0ed711f575e7b7e" providerId="LiveId" clId="{68CDB956-38DE-461B-823B-2781E1D342A8}" dt="2019-09-22T18:15:39.851" v="6865" actId="404"/>
          <ac:spMkLst>
            <pc:docMk/>
            <pc:sldMk cId="1079423210" sldId="1112"/>
            <ac:spMk id="36" creationId="{1AC4D8A8-9A9C-4882-A0D5-3EC281695036}"/>
          </ac:spMkLst>
        </pc:spChg>
        <pc:spChg chg="add del mod">
          <ac:chgData name="Azizah Novi Tami" userId="c0ed711f575e7b7e" providerId="LiveId" clId="{68CDB956-38DE-461B-823B-2781E1D342A8}" dt="2019-09-22T18:10:14.811" v="6516" actId="478"/>
          <ac:spMkLst>
            <pc:docMk/>
            <pc:sldMk cId="1079423210" sldId="1112"/>
            <ac:spMk id="41" creationId="{5000D1F5-F8FE-4E8D-AA1A-C111278E7E74}"/>
          </ac:spMkLst>
        </pc:spChg>
        <pc:spChg chg="add mod">
          <ac:chgData name="Azizah Novi Tami" userId="c0ed711f575e7b7e" providerId="LiveId" clId="{68CDB956-38DE-461B-823B-2781E1D342A8}" dt="2019-09-22T18:15:49.358" v="6875" actId="1035"/>
          <ac:spMkLst>
            <pc:docMk/>
            <pc:sldMk cId="1079423210" sldId="1112"/>
            <ac:spMk id="43" creationId="{69DAFAF3-D2E3-47FF-9EC8-55A351DF9B26}"/>
          </ac:spMkLst>
        </pc:spChg>
        <pc:spChg chg="add mod">
          <ac:chgData name="Azizah Novi Tami" userId="c0ed711f575e7b7e" providerId="LiveId" clId="{68CDB956-38DE-461B-823B-2781E1D342A8}" dt="2019-09-22T18:15:49.358" v="6875" actId="1035"/>
          <ac:spMkLst>
            <pc:docMk/>
            <pc:sldMk cId="1079423210" sldId="1112"/>
            <ac:spMk id="44" creationId="{E7497401-3442-4F16-8F60-AF15E2B39A2A}"/>
          </ac:spMkLst>
        </pc:spChg>
        <pc:spChg chg="add mod">
          <ac:chgData name="Azizah Novi Tami" userId="c0ed711f575e7b7e" providerId="LiveId" clId="{68CDB956-38DE-461B-823B-2781E1D342A8}" dt="2019-09-22T18:15:49.358" v="6875" actId="1035"/>
          <ac:spMkLst>
            <pc:docMk/>
            <pc:sldMk cId="1079423210" sldId="1112"/>
            <ac:spMk id="45" creationId="{6AA7ACC9-9E99-4F86-BB27-40DD02ED054A}"/>
          </ac:spMkLst>
        </pc:spChg>
        <pc:spChg chg="add mod">
          <ac:chgData name="Azizah Novi Tami" userId="c0ed711f575e7b7e" providerId="LiveId" clId="{68CDB956-38DE-461B-823B-2781E1D342A8}" dt="2019-09-22T18:18:31.899" v="6939" actId="11"/>
          <ac:spMkLst>
            <pc:docMk/>
            <pc:sldMk cId="1079423210" sldId="1112"/>
            <ac:spMk id="46" creationId="{6BCA44A4-69A1-4283-B87F-1F20C2D9EB74}"/>
          </ac:spMkLst>
        </pc:spChg>
        <pc:spChg chg="add mod">
          <ac:chgData name="Azizah Novi Tami" userId="c0ed711f575e7b7e" providerId="LiveId" clId="{68CDB956-38DE-461B-823B-2781E1D342A8}" dt="2019-09-22T18:18:37.999" v="6940" actId="11"/>
          <ac:spMkLst>
            <pc:docMk/>
            <pc:sldMk cId="1079423210" sldId="1112"/>
            <ac:spMk id="47" creationId="{D6716A25-71D2-4DA5-BF27-74F5BCA8A52F}"/>
          </ac:spMkLst>
        </pc:spChg>
        <pc:picChg chg="del">
          <ac:chgData name="Azizah Novi Tami" userId="c0ed711f575e7b7e" providerId="LiveId" clId="{68CDB956-38DE-461B-823B-2781E1D342A8}" dt="2019-09-22T18:08:01.405" v="6390" actId="478"/>
          <ac:picMkLst>
            <pc:docMk/>
            <pc:sldMk cId="1079423210" sldId="1112"/>
            <ac:picMk id="21" creationId="{CDE4A9B0-4366-444F-9128-E62B66EF4CE9}"/>
          </ac:picMkLst>
        </pc:picChg>
        <pc:picChg chg="add">
          <ac:chgData name="Azizah Novi Tami" userId="c0ed711f575e7b7e" providerId="LiveId" clId="{68CDB956-38DE-461B-823B-2781E1D342A8}" dt="2019-09-22T18:08:24.990" v="6458"/>
          <ac:picMkLst>
            <pc:docMk/>
            <pc:sldMk cId="1079423210" sldId="1112"/>
            <ac:picMk id="34" creationId="{DBA6C567-B558-4BFA-B5C1-111AF33BB22B}"/>
          </ac:picMkLst>
        </pc:picChg>
        <pc:picChg chg="add mod">
          <ac:chgData name="Azizah Novi Tami" userId="c0ed711f575e7b7e" providerId="LiveId" clId="{68CDB956-38DE-461B-823B-2781E1D342A8}" dt="2019-09-22T18:16:06.893" v="6879" actId="14100"/>
          <ac:picMkLst>
            <pc:docMk/>
            <pc:sldMk cId="1079423210" sldId="1112"/>
            <ac:picMk id="35" creationId="{5C6CF3F9-46D9-4BCA-B8B7-039D834839EB}"/>
          </ac:picMkLst>
        </pc:picChg>
        <pc:picChg chg="add del mod">
          <ac:chgData name="Azizah Novi Tami" userId="c0ed711f575e7b7e" providerId="LiveId" clId="{68CDB956-38DE-461B-823B-2781E1D342A8}" dt="2019-09-22T18:08:11.269" v="6448" actId="1036"/>
          <ac:picMkLst>
            <pc:docMk/>
            <pc:sldMk cId="1079423210" sldId="1112"/>
            <ac:picMk id="37" creationId="{5B0AB1AC-B7C9-4E6B-B5C7-6D2A1C183D2D}"/>
          </ac:picMkLst>
        </pc:picChg>
        <pc:picChg chg="add del mod">
          <ac:chgData name="Azizah Novi Tami" userId="c0ed711f575e7b7e" providerId="LiveId" clId="{68CDB956-38DE-461B-823B-2781E1D342A8}" dt="2019-09-22T18:08:11.269" v="6448" actId="1036"/>
          <ac:picMkLst>
            <pc:docMk/>
            <pc:sldMk cId="1079423210" sldId="1112"/>
            <ac:picMk id="38" creationId="{4327431D-BDC8-4DDA-B6AA-85ACEDC118A3}"/>
          </ac:picMkLst>
        </pc:picChg>
        <pc:picChg chg="mod">
          <ac:chgData name="Azizah Novi Tami" userId="c0ed711f575e7b7e" providerId="LiveId" clId="{68CDB956-38DE-461B-823B-2781E1D342A8}" dt="2019-09-22T18:08:11.269" v="6448" actId="1036"/>
          <ac:picMkLst>
            <pc:docMk/>
            <pc:sldMk cId="1079423210" sldId="1112"/>
            <ac:picMk id="39" creationId="{38617A58-7C30-4E90-8D74-00633BBF9E06}"/>
          </ac:picMkLst>
        </pc:picChg>
        <pc:picChg chg="mod">
          <ac:chgData name="Azizah Novi Tami" userId="c0ed711f575e7b7e" providerId="LiveId" clId="{68CDB956-38DE-461B-823B-2781E1D342A8}" dt="2019-09-22T18:08:11.269" v="6448" actId="1036"/>
          <ac:picMkLst>
            <pc:docMk/>
            <pc:sldMk cId="1079423210" sldId="1112"/>
            <ac:picMk id="40" creationId="{477D909E-6AB4-4A1F-84EA-45460E695B32}"/>
          </ac:picMkLst>
        </pc:picChg>
        <pc:picChg chg="add mod">
          <ac:chgData name="Azizah Novi Tami" userId="c0ed711f575e7b7e" providerId="LiveId" clId="{68CDB956-38DE-461B-823B-2781E1D342A8}" dt="2019-09-22T18:15:49.358" v="6875" actId="1035"/>
          <ac:picMkLst>
            <pc:docMk/>
            <pc:sldMk cId="1079423210" sldId="1112"/>
            <ac:picMk id="42" creationId="{878AB9E6-115E-4E60-8D87-ADF1B109D02E}"/>
          </ac:picMkLst>
        </pc:picChg>
        <pc:cxnChg chg="add mod">
          <ac:chgData name="Azizah Novi Tami" userId="c0ed711f575e7b7e" providerId="LiveId" clId="{68CDB956-38DE-461B-823B-2781E1D342A8}" dt="2019-09-22T18:15:49.358" v="6875" actId="1035"/>
          <ac:cxnSpMkLst>
            <pc:docMk/>
            <pc:sldMk cId="1079423210" sldId="1112"/>
            <ac:cxnSpMk id="4" creationId="{8E27E998-DDA4-4697-A7B4-012E09FD677F}"/>
          </ac:cxnSpMkLst>
        </pc:cxnChg>
        <pc:cxnChg chg="add mod">
          <ac:chgData name="Azizah Novi Tami" userId="c0ed711f575e7b7e" providerId="LiveId" clId="{68CDB956-38DE-461B-823B-2781E1D342A8}" dt="2019-09-22T18:15:49.358" v="6875" actId="1035"/>
          <ac:cxnSpMkLst>
            <pc:docMk/>
            <pc:sldMk cId="1079423210" sldId="1112"/>
            <ac:cxnSpMk id="8" creationId="{37D08E61-3276-4918-8B7F-DC5F7282A19B}"/>
          </ac:cxnSpMkLst>
        </pc:cxnChg>
        <pc:cxnChg chg="add mod">
          <ac:chgData name="Azizah Novi Tami" userId="c0ed711f575e7b7e" providerId="LiveId" clId="{68CDB956-38DE-461B-823B-2781E1D342A8}" dt="2019-09-22T18:15:49.358" v="6875" actId="1035"/>
          <ac:cxnSpMkLst>
            <pc:docMk/>
            <pc:sldMk cId="1079423210" sldId="1112"/>
            <ac:cxnSpMk id="10" creationId="{B4C58DA5-0732-4DCC-9300-1702089FA047}"/>
          </ac:cxnSpMkLst>
        </pc:cxnChg>
      </pc:sldChg>
      <pc:sldChg chg="addSp delSp modSp add del">
        <pc:chgData name="Azizah Novi Tami" userId="c0ed711f575e7b7e" providerId="LiveId" clId="{68CDB956-38DE-461B-823B-2781E1D342A8}" dt="2019-09-22T18:47:17.060" v="7658" actId="47"/>
        <pc:sldMkLst>
          <pc:docMk/>
          <pc:sldMk cId="1721615699" sldId="1113"/>
        </pc:sldMkLst>
        <pc:spChg chg="del">
          <ac:chgData name="Azizah Novi Tami" userId="c0ed711f575e7b7e" providerId="LiveId" clId="{68CDB956-38DE-461B-823B-2781E1D342A8}" dt="2019-09-22T18:19:23.654" v="6946" actId="478"/>
          <ac:spMkLst>
            <pc:docMk/>
            <pc:sldMk cId="1721615699" sldId="1113"/>
            <ac:spMk id="2" creationId="{8AD8A683-C50E-45CC-A73E-103A64C9E56A}"/>
          </ac:spMkLst>
        </pc:spChg>
        <pc:spChg chg="mod">
          <ac:chgData name="Azizah Novi Tami" userId="c0ed711f575e7b7e" providerId="LiveId" clId="{68CDB956-38DE-461B-823B-2781E1D342A8}" dt="2019-09-22T18:28:37.756" v="7367" actId="1076"/>
          <ac:spMkLst>
            <pc:docMk/>
            <pc:sldMk cId="1721615699" sldId="1113"/>
            <ac:spMk id="7" creationId="{0737C4A3-29D0-4F88-8FB4-616A36653686}"/>
          </ac:spMkLst>
        </pc:spChg>
        <pc:spChg chg="del">
          <ac:chgData name="Azizah Novi Tami" userId="c0ed711f575e7b7e" providerId="LiveId" clId="{68CDB956-38DE-461B-823B-2781E1D342A8}" dt="2019-09-22T18:19:23.654" v="6946" actId="478"/>
          <ac:spMkLst>
            <pc:docMk/>
            <pc:sldMk cId="1721615699" sldId="1113"/>
            <ac:spMk id="23" creationId="{4011B5BA-B6AF-42CA-83C0-251AB48EADC2}"/>
          </ac:spMkLst>
        </pc:spChg>
        <pc:spChg chg="del">
          <ac:chgData name="Azizah Novi Tami" userId="c0ed711f575e7b7e" providerId="LiveId" clId="{68CDB956-38DE-461B-823B-2781E1D342A8}" dt="2019-09-22T18:19:23.654" v="6946" actId="478"/>
          <ac:spMkLst>
            <pc:docMk/>
            <pc:sldMk cId="1721615699" sldId="1113"/>
            <ac:spMk id="24" creationId="{5E606E39-CD1F-44BB-9DEE-856C3CCB944C}"/>
          </ac:spMkLst>
        </pc:spChg>
        <pc:spChg chg="del">
          <ac:chgData name="Azizah Novi Tami" userId="c0ed711f575e7b7e" providerId="LiveId" clId="{68CDB956-38DE-461B-823B-2781E1D342A8}" dt="2019-09-22T18:19:26.155" v="6947" actId="478"/>
          <ac:spMkLst>
            <pc:docMk/>
            <pc:sldMk cId="1721615699" sldId="1113"/>
            <ac:spMk id="36" creationId="{1AC4D8A8-9A9C-4882-A0D5-3EC281695036}"/>
          </ac:spMkLst>
        </pc:spChg>
        <pc:spChg chg="del mod">
          <ac:chgData name="Azizah Novi Tami" userId="c0ed711f575e7b7e" providerId="LiveId" clId="{68CDB956-38DE-461B-823B-2781E1D342A8}" dt="2019-09-22T18:26:55.075" v="7235" actId="478"/>
          <ac:spMkLst>
            <pc:docMk/>
            <pc:sldMk cId="1721615699" sldId="1113"/>
            <ac:spMk id="43" creationId="{69DAFAF3-D2E3-47FF-9EC8-55A351DF9B26}"/>
          </ac:spMkLst>
        </pc:spChg>
        <pc:spChg chg="del mod">
          <ac:chgData name="Azizah Novi Tami" userId="c0ed711f575e7b7e" providerId="LiveId" clId="{68CDB956-38DE-461B-823B-2781E1D342A8}" dt="2019-09-22T18:26:55.075" v="7235" actId="478"/>
          <ac:spMkLst>
            <pc:docMk/>
            <pc:sldMk cId="1721615699" sldId="1113"/>
            <ac:spMk id="44" creationId="{E7497401-3442-4F16-8F60-AF15E2B39A2A}"/>
          </ac:spMkLst>
        </pc:spChg>
        <pc:spChg chg="del mod">
          <ac:chgData name="Azizah Novi Tami" userId="c0ed711f575e7b7e" providerId="LiveId" clId="{68CDB956-38DE-461B-823B-2781E1D342A8}" dt="2019-09-22T18:28:55.749" v="7368" actId="478"/>
          <ac:spMkLst>
            <pc:docMk/>
            <pc:sldMk cId="1721615699" sldId="1113"/>
            <ac:spMk id="45" creationId="{6AA7ACC9-9E99-4F86-BB27-40DD02ED054A}"/>
          </ac:spMkLst>
        </pc:spChg>
        <pc:spChg chg="del mod">
          <ac:chgData name="Azizah Novi Tami" userId="c0ed711f575e7b7e" providerId="LiveId" clId="{68CDB956-38DE-461B-823B-2781E1D342A8}" dt="2019-09-22T18:29:20.264" v="7375" actId="478"/>
          <ac:spMkLst>
            <pc:docMk/>
            <pc:sldMk cId="1721615699" sldId="1113"/>
            <ac:spMk id="46" creationId="{6BCA44A4-69A1-4283-B87F-1F20C2D9EB74}"/>
          </ac:spMkLst>
        </pc:spChg>
        <pc:spChg chg="del">
          <ac:chgData name="Azizah Novi Tami" userId="c0ed711f575e7b7e" providerId="LiveId" clId="{68CDB956-38DE-461B-823B-2781E1D342A8}" dt="2019-09-22T18:19:28.751" v="6948" actId="478"/>
          <ac:spMkLst>
            <pc:docMk/>
            <pc:sldMk cId="1721615699" sldId="1113"/>
            <ac:spMk id="47" creationId="{D6716A25-71D2-4DA5-BF27-74F5BCA8A52F}"/>
          </ac:spMkLst>
        </pc:spChg>
        <pc:picChg chg="del">
          <ac:chgData name="Azizah Novi Tami" userId="c0ed711f575e7b7e" providerId="LiveId" clId="{68CDB956-38DE-461B-823B-2781E1D342A8}" dt="2019-09-22T18:19:28.751" v="6948" actId="478"/>
          <ac:picMkLst>
            <pc:docMk/>
            <pc:sldMk cId="1721615699" sldId="1113"/>
            <ac:picMk id="35" creationId="{5C6CF3F9-46D9-4BCA-B8B7-039D834839EB}"/>
          </ac:picMkLst>
        </pc:picChg>
        <pc:picChg chg="del mod">
          <ac:chgData name="Azizah Novi Tami" userId="c0ed711f575e7b7e" providerId="LiveId" clId="{68CDB956-38DE-461B-823B-2781E1D342A8}" dt="2019-09-22T18:19:23.654" v="6946" actId="478"/>
          <ac:picMkLst>
            <pc:docMk/>
            <pc:sldMk cId="1721615699" sldId="1113"/>
            <ac:picMk id="37" creationId="{5B0AB1AC-B7C9-4E6B-B5C7-6D2A1C183D2D}"/>
          </ac:picMkLst>
        </pc:picChg>
        <pc:picChg chg="del mod">
          <ac:chgData name="Azizah Novi Tami" userId="c0ed711f575e7b7e" providerId="LiveId" clId="{68CDB956-38DE-461B-823B-2781E1D342A8}" dt="2019-09-22T18:19:23.654" v="6946" actId="478"/>
          <ac:picMkLst>
            <pc:docMk/>
            <pc:sldMk cId="1721615699" sldId="1113"/>
            <ac:picMk id="38" creationId="{4327431D-BDC8-4DDA-B6AA-85ACEDC118A3}"/>
          </ac:picMkLst>
        </pc:picChg>
        <pc:picChg chg="del">
          <ac:chgData name="Azizah Novi Tami" userId="c0ed711f575e7b7e" providerId="LiveId" clId="{68CDB956-38DE-461B-823B-2781E1D342A8}" dt="2019-09-22T18:19:23.654" v="6946" actId="478"/>
          <ac:picMkLst>
            <pc:docMk/>
            <pc:sldMk cId="1721615699" sldId="1113"/>
            <ac:picMk id="39" creationId="{38617A58-7C30-4E90-8D74-00633BBF9E06}"/>
          </ac:picMkLst>
        </pc:picChg>
        <pc:picChg chg="del">
          <ac:chgData name="Azizah Novi Tami" userId="c0ed711f575e7b7e" providerId="LiveId" clId="{68CDB956-38DE-461B-823B-2781E1D342A8}" dt="2019-09-22T18:19:23.654" v="6946" actId="478"/>
          <ac:picMkLst>
            <pc:docMk/>
            <pc:sldMk cId="1721615699" sldId="1113"/>
            <ac:picMk id="40" creationId="{477D909E-6AB4-4A1F-84EA-45460E695B32}"/>
          </ac:picMkLst>
        </pc:picChg>
        <pc:picChg chg="mod">
          <ac:chgData name="Azizah Novi Tami" userId="c0ed711f575e7b7e" providerId="LiveId" clId="{68CDB956-38DE-461B-823B-2781E1D342A8}" dt="2019-09-22T18:30:16.781" v="7381" actId="14100"/>
          <ac:picMkLst>
            <pc:docMk/>
            <pc:sldMk cId="1721615699" sldId="1113"/>
            <ac:picMk id="42" creationId="{878AB9E6-115E-4E60-8D87-ADF1B109D02E}"/>
          </ac:picMkLst>
        </pc:picChg>
        <pc:picChg chg="add del mod modCrop">
          <ac:chgData name="Azizah Novi Tami" userId="c0ed711f575e7b7e" providerId="LiveId" clId="{68CDB956-38DE-461B-823B-2781E1D342A8}" dt="2019-09-22T18:29:57.922" v="7376" actId="478"/>
          <ac:picMkLst>
            <pc:docMk/>
            <pc:sldMk cId="1721615699" sldId="1113"/>
            <ac:picMk id="48" creationId="{985642B3-18CD-41EC-BA2D-171A2FB64A4A}"/>
          </ac:picMkLst>
        </pc:picChg>
        <pc:picChg chg="add mod ord modCrop">
          <ac:chgData name="Azizah Novi Tami" userId="c0ed711f575e7b7e" providerId="LiveId" clId="{68CDB956-38DE-461B-823B-2781E1D342A8}" dt="2019-09-22T18:33:22.772" v="7411" actId="732"/>
          <ac:picMkLst>
            <pc:docMk/>
            <pc:sldMk cId="1721615699" sldId="1113"/>
            <ac:picMk id="49" creationId="{5625200C-A75B-4C71-B95E-DED1B5AC0702}"/>
          </ac:picMkLst>
        </pc:picChg>
        <pc:picChg chg="add mod modCrop">
          <ac:chgData name="Azizah Novi Tami" userId="c0ed711f575e7b7e" providerId="LiveId" clId="{68CDB956-38DE-461B-823B-2781E1D342A8}" dt="2019-09-22T18:33:26.421" v="7412" actId="1076"/>
          <ac:picMkLst>
            <pc:docMk/>
            <pc:sldMk cId="1721615699" sldId="1113"/>
            <ac:picMk id="52" creationId="{2DF22D2F-DC60-4AD3-BA22-82084D92F6E0}"/>
          </ac:picMkLst>
        </pc:picChg>
        <pc:cxnChg chg="mod">
          <ac:chgData name="Azizah Novi Tami" userId="c0ed711f575e7b7e" providerId="LiveId" clId="{68CDB956-38DE-461B-823B-2781E1D342A8}" dt="2019-09-22T18:31:01.767" v="7397" actId="14100"/>
          <ac:cxnSpMkLst>
            <pc:docMk/>
            <pc:sldMk cId="1721615699" sldId="1113"/>
            <ac:cxnSpMk id="4" creationId="{8E27E998-DDA4-4697-A7B4-012E09FD677F}"/>
          </ac:cxnSpMkLst>
        </pc:cxnChg>
        <pc:cxnChg chg="mod">
          <ac:chgData name="Azizah Novi Tami" userId="c0ed711f575e7b7e" providerId="LiveId" clId="{68CDB956-38DE-461B-823B-2781E1D342A8}" dt="2019-09-22T18:31:13.272" v="7398" actId="14100"/>
          <ac:cxnSpMkLst>
            <pc:docMk/>
            <pc:sldMk cId="1721615699" sldId="1113"/>
            <ac:cxnSpMk id="8" creationId="{37D08E61-3276-4918-8B7F-DC5F7282A19B}"/>
          </ac:cxnSpMkLst>
        </pc:cxnChg>
        <pc:cxnChg chg="mod">
          <ac:chgData name="Azizah Novi Tami" userId="c0ed711f575e7b7e" providerId="LiveId" clId="{68CDB956-38DE-461B-823B-2781E1D342A8}" dt="2019-09-22T18:31:22.282" v="7399" actId="14100"/>
          <ac:cxnSpMkLst>
            <pc:docMk/>
            <pc:sldMk cId="1721615699" sldId="1113"/>
            <ac:cxnSpMk id="10" creationId="{B4C58DA5-0732-4DCC-9300-1702089FA047}"/>
          </ac:cxnSpMkLst>
        </pc:cxnChg>
      </pc:sldChg>
      <pc:sldChg chg="addSp delSp modSp add">
        <pc:chgData name="Azizah Novi Tami" userId="c0ed711f575e7b7e" providerId="LiveId" clId="{68CDB956-38DE-461B-823B-2781E1D342A8}" dt="2019-09-22T18:58:12.564" v="7957" actId="113"/>
        <pc:sldMkLst>
          <pc:docMk/>
          <pc:sldMk cId="4035248492" sldId="1114"/>
        </pc:sldMkLst>
        <pc:spChg chg="mod">
          <ac:chgData name="Azizah Novi Tami" userId="c0ed711f575e7b7e" providerId="LiveId" clId="{68CDB956-38DE-461B-823B-2781E1D342A8}" dt="2019-09-22T18:45:42.641" v="7577" actId="1076"/>
          <ac:spMkLst>
            <pc:docMk/>
            <pc:sldMk cId="4035248492" sldId="1114"/>
            <ac:spMk id="7" creationId="{0737C4A3-29D0-4F88-8FB4-616A36653686}"/>
          </ac:spMkLst>
        </pc:spChg>
        <pc:spChg chg="add mod">
          <ac:chgData name="Azizah Novi Tami" userId="c0ed711f575e7b7e" providerId="LiveId" clId="{68CDB956-38DE-461B-823B-2781E1D342A8}" dt="2019-09-22T18:39:31.376" v="7483" actId="1076"/>
          <ac:spMkLst>
            <pc:docMk/>
            <pc:sldMk cId="4035248492" sldId="1114"/>
            <ac:spMk id="22" creationId="{AA69CF4D-C9D9-4194-B905-300C95763857}"/>
          </ac:spMkLst>
        </pc:spChg>
        <pc:spChg chg="add mod">
          <ac:chgData name="Azizah Novi Tami" userId="c0ed711f575e7b7e" providerId="LiveId" clId="{68CDB956-38DE-461B-823B-2781E1D342A8}" dt="2019-09-22T18:39:59.624" v="7499" actId="1036"/>
          <ac:spMkLst>
            <pc:docMk/>
            <pc:sldMk cId="4035248492" sldId="1114"/>
            <ac:spMk id="23" creationId="{F6F9EA30-9EBE-42ED-B7A0-DF34F579D7EE}"/>
          </ac:spMkLst>
        </pc:spChg>
        <pc:spChg chg="add mod">
          <ac:chgData name="Azizah Novi Tami" userId="c0ed711f575e7b7e" providerId="LiveId" clId="{68CDB956-38DE-461B-823B-2781E1D342A8}" dt="2019-09-22T18:37:59.780" v="7459" actId="164"/>
          <ac:spMkLst>
            <pc:docMk/>
            <pc:sldMk cId="4035248492" sldId="1114"/>
            <ac:spMk id="24" creationId="{403432D9-DCCF-44F6-B0E7-65A6F86D52F7}"/>
          </ac:spMkLst>
        </pc:spChg>
        <pc:spChg chg="add mod">
          <ac:chgData name="Azizah Novi Tami" userId="c0ed711f575e7b7e" providerId="LiveId" clId="{68CDB956-38DE-461B-823B-2781E1D342A8}" dt="2019-09-22T18:38:05.842" v="7460" actId="164"/>
          <ac:spMkLst>
            <pc:docMk/>
            <pc:sldMk cId="4035248492" sldId="1114"/>
            <ac:spMk id="34" creationId="{B6A199EB-A1A3-4BBE-B7F3-74DC2895054E}"/>
          </ac:spMkLst>
        </pc:spChg>
        <pc:spChg chg="add del mod">
          <ac:chgData name="Azizah Novi Tami" userId="c0ed711f575e7b7e" providerId="LiveId" clId="{68CDB956-38DE-461B-823B-2781E1D342A8}" dt="2019-09-22T18:39:09.953" v="7475" actId="478"/>
          <ac:spMkLst>
            <pc:docMk/>
            <pc:sldMk cId="4035248492" sldId="1114"/>
            <ac:spMk id="35" creationId="{47381F0F-9D54-426C-8F72-EB49C3AC120A}"/>
          </ac:spMkLst>
        </pc:spChg>
        <pc:spChg chg="add mod">
          <ac:chgData name="Azizah Novi Tami" userId="c0ed711f575e7b7e" providerId="LiveId" clId="{68CDB956-38DE-461B-823B-2781E1D342A8}" dt="2019-09-22T18:58:12.564" v="7957" actId="113"/>
          <ac:spMkLst>
            <pc:docMk/>
            <pc:sldMk cId="4035248492" sldId="1114"/>
            <ac:spMk id="71" creationId="{0DCF0E3A-CA4A-4DBC-9C8C-75FF0AF9C1B9}"/>
          </ac:spMkLst>
        </pc:spChg>
        <pc:grpChg chg="add mod">
          <ac:chgData name="Azizah Novi Tami" userId="c0ed711f575e7b7e" providerId="LiveId" clId="{68CDB956-38DE-461B-823B-2781E1D342A8}" dt="2019-09-22T18:39:24.029" v="7478" actId="1076"/>
          <ac:grpSpMkLst>
            <pc:docMk/>
            <pc:sldMk cId="4035248492" sldId="1114"/>
            <ac:grpSpMk id="2" creationId="{339622B8-71F4-413C-904F-D3105632B923}"/>
          </ac:grpSpMkLst>
        </pc:grpChg>
        <pc:grpChg chg="add mod">
          <ac:chgData name="Azizah Novi Tami" userId="c0ed711f575e7b7e" providerId="LiveId" clId="{68CDB956-38DE-461B-823B-2781E1D342A8}" dt="2019-09-22T18:43:32.848" v="7533" actId="1038"/>
          <ac:grpSpMkLst>
            <pc:docMk/>
            <pc:sldMk cId="4035248492" sldId="1114"/>
            <ac:grpSpMk id="3" creationId="{95894C69-F1DD-4F11-879E-1BC2E7787854}"/>
          </ac:grpSpMkLst>
        </pc:grpChg>
        <pc:graphicFrameChg chg="add mod">
          <ac:chgData name="Azizah Novi Tami" userId="c0ed711f575e7b7e" providerId="LiveId" clId="{68CDB956-38DE-461B-823B-2781E1D342A8}" dt="2019-09-22T18:34:52.532" v="7417" actId="1076"/>
          <ac:graphicFrameMkLst>
            <pc:docMk/>
            <pc:sldMk cId="4035248492" sldId="1114"/>
            <ac:graphicFrameMk id="19" creationId="{10729B8F-16D5-48AE-8626-2470F6F99E34}"/>
          </ac:graphicFrameMkLst>
        </pc:graphicFrameChg>
        <pc:picChg chg="add mod modCrop">
          <ac:chgData name="Azizah Novi Tami" userId="c0ed711f575e7b7e" providerId="LiveId" clId="{68CDB956-38DE-461B-823B-2781E1D342A8}" dt="2019-09-22T18:37:59.780" v="7459" actId="164"/>
          <ac:picMkLst>
            <pc:docMk/>
            <pc:sldMk cId="4035248492" sldId="1114"/>
            <ac:picMk id="20" creationId="{192D0551-444E-4BA3-AF8D-4B59B864A5B4}"/>
          </ac:picMkLst>
        </pc:picChg>
        <pc:picChg chg="add mod modCrop">
          <ac:chgData name="Azizah Novi Tami" userId="c0ed711f575e7b7e" providerId="LiveId" clId="{68CDB956-38DE-461B-823B-2781E1D342A8}" dt="2019-09-22T18:38:05.842" v="7460" actId="164"/>
          <ac:picMkLst>
            <pc:docMk/>
            <pc:sldMk cId="4035248492" sldId="1114"/>
            <ac:picMk id="21" creationId="{16902F8E-AC6A-4569-9F2D-050919A68505}"/>
          </ac:picMkLst>
        </pc:picChg>
        <pc:picChg chg="add del mod">
          <ac:chgData name="Azizah Novi Tami" userId="c0ed711f575e7b7e" providerId="LiveId" clId="{68CDB956-38DE-461B-823B-2781E1D342A8}" dt="2019-09-22T18:45:25.551" v="7572" actId="478"/>
          <ac:picMkLst>
            <pc:docMk/>
            <pc:sldMk cId="4035248492" sldId="1114"/>
            <ac:picMk id="36" creationId="{E0832280-0755-4664-86CD-07CF3B392BA4}"/>
          </ac:picMkLst>
        </pc:picChg>
        <pc:picChg chg="del">
          <ac:chgData name="Azizah Novi Tami" userId="c0ed711f575e7b7e" providerId="LiveId" clId="{68CDB956-38DE-461B-823B-2781E1D342A8}" dt="2019-09-22T18:34:41.280" v="7414" actId="478"/>
          <ac:picMkLst>
            <pc:docMk/>
            <pc:sldMk cId="4035248492" sldId="1114"/>
            <ac:picMk id="42" creationId="{878AB9E6-115E-4E60-8D87-ADF1B109D02E}"/>
          </ac:picMkLst>
        </pc:picChg>
        <pc:picChg chg="del">
          <ac:chgData name="Azizah Novi Tami" userId="c0ed711f575e7b7e" providerId="LiveId" clId="{68CDB956-38DE-461B-823B-2781E1D342A8}" dt="2019-09-22T18:34:41.280" v="7414" actId="478"/>
          <ac:picMkLst>
            <pc:docMk/>
            <pc:sldMk cId="4035248492" sldId="1114"/>
            <ac:picMk id="49" creationId="{5625200C-A75B-4C71-B95E-DED1B5AC0702}"/>
          </ac:picMkLst>
        </pc:picChg>
        <pc:picChg chg="del">
          <ac:chgData name="Azizah Novi Tami" userId="c0ed711f575e7b7e" providerId="LiveId" clId="{68CDB956-38DE-461B-823B-2781E1D342A8}" dt="2019-09-22T18:34:41.280" v="7414" actId="478"/>
          <ac:picMkLst>
            <pc:docMk/>
            <pc:sldMk cId="4035248492" sldId="1114"/>
            <ac:picMk id="52" creationId="{2DF22D2F-DC60-4AD3-BA22-82084D92F6E0}"/>
          </ac:picMkLst>
        </pc:picChg>
        <pc:cxnChg chg="del">
          <ac:chgData name="Azizah Novi Tami" userId="c0ed711f575e7b7e" providerId="LiveId" clId="{68CDB956-38DE-461B-823B-2781E1D342A8}" dt="2019-09-22T18:34:41.280" v="7414" actId="478"/>
          <ac:cxnSpMkLst>
            <pc:docMk/>
            <pc:sldMk cId="4035248492" sldId="1114"/>
            <ac:cxnSpMk id="4" creationId="{8E27E998-DDA4-4697-A7B4-012E09FD677F}"/>
          </ac:cxnSpMkLst>
        </pc:cxnChg>
        <pc:cxnChg chg="del">
          <ac:chgData name="Azizah Novi Tami" userId="c0ed711f575e7b7e" providerId="LiveId" clId="{68CDB956-38DE-461B-823B-2781E1D342A8}" dt="2019-09-22T18:34:41.280" v="7414" actId="478"/>
          <ac:cxnSpMkLst>
            <pc:docMk/>
            <pc:sldMk cId="4035248492" sldId="1114"/>
            <ac:cxnSpMk id="8" creationId="{37D08E61-3276-4918-8B7F-DC5F7282A19B}"/>
          </ac:cxnSpMkLst>
        </pc:cxnChg>
        <pc:cxnChg chg="del">
          <ac:chgData name="Azizah Novi Tami" userId="c0ed711f575e7b7e" providerId="LiveId" clId="{68CDB956-38DE-461B-823B-2781E1D342A8}" dt="2019-09-22T18:34:41.280" v="7414" actId="478"/>
          <ac:cxnSpMkLst>
            <pc:docMk/>
            <pc:sldMk cId="4035248492" sldId="1114"/>
            <ac:cxnSpMk id="10" creationId="{B4C58DA5-0732-4DCC-9300-1702089FA047}"/>
          </ac:cxnSpMkLst>
        </pc:cxnChg>
        <pc:cxnChg chg="add del mod">
          <ac:chgData name="Azizah Novi Tami" userId="c0ed711f575e7b7e" providerId="LiveId" clId="{68CDB956-38DE-461B-823B-2781E1D342A8}" dt="2019-09-22T18:45:24.062" v="7571" actId="478"/>
          <ac:cxnSpMkLst>
            <pc:docMk/>
            <pc:sldMk cId="4035248492" sldId="1114"/>
            <ac:cxnSpMk id="37" creationId="{7BC27972-0976-48EE-84F8-A4E8B7659975}"/>
          </ac:cxnSpMkLst>
        </pc:cxnChg>
        <pc:cxnChg chg="add del mod">
          <ac:chgData name="Azizah Novi Tami" userId="c0ed711f575e7b7e" providerId="LiveId" clId="{68CDB956-38DE-461B-823B-2781E1D342A8}" dt="2019-09-22T18:45:28.140" v="7573" actId="478"/>
          <ac:cxnSpMkLst>
            <pc:docMk/>
            <pc:sldMk cId="4035248492" sldId="1114"/>
            <ac:cxnSpMk id="38" creationId="{F36EE13C-B32F-4C69-AF66-C25916B95211}"/>
          </ac:cxnSpMkLst>
        </pc:cxnChg>
        <pc:cxnChg chg="add del mod">
          <ac:chgData name="Azizah Novi Tami" userId="c0ed711f575e7b7e" providerId="LiveId" clId="{68CDB956-38DE-461B-823B-2781E1D342A8}" dt="2019-09-22T18:45:17.843" v="7568" actId="478"/>
          <ac:cxnSpMkLst>
            <pc:docMk/>
            <pc:sldMk cId="4035248492" sldId="1114"/>
            <ac:cxnSpMk id="39" creationId="{9D081230-FF42-42E3-BB0F-58B5BF5B5040}"/>
          </ac:cxnSpMkLst>
        </pc:cxnChg>
        <pc:cxnChg chg="add del mod">
          <ac:chgData name="Azizah Novi Tami" userId="c0ed711f575e7b7e" providerId="LiveId" clId="{68CDB956-38DE-461B-823B-2781E1D342A8}" dt="2019-09-22T18:45:16.542" v="7567" actId="478"/>
          <ac:cxnSpMkLst>
            <pc:docMk/>
            <pc:sldMk cId="4035248492" sldId="1114"/>
            <ac:cxnSpMk id="60" creationId="{4985F126-33EA-4B70-8223-1A5BEFE0034C}"/>
          </ac:cxnSpMkLst>
        </pc:cxnChg>
        <pc:cxnChg chg="add del mod">
          <ac:chgData name="Azizah Novi Tami" userId="c0ed711f575e7b7e" providerId="LiveId" clId="{68CDB956-38DE-461B-823B-2781E1D342A8}" dt="2019-09-22T18:42:28.809" v="7515"/>
          <ac:cxnSpMkLst>
            <pc:docMk/>
            <pc:sldMk cId="4035248492" sldId="1114"/>
            <ac:cxnSpMk id="63" creationId="{D70A759B-021F-4FDA-8A77-9E6F8EA9243C}"/>
          </ac:cxnSpMkLst>
        </pc:cxnChg>
        <pc:cxnChg chg="add del mod">
          <ac:chgData name="Azizah Novi Tami" userId="c0ed711f575e7b7e" providerId="LiveId" clId="{68CDB956-38DE-461B-823B-2781E1D342A8}" dt="2019-09-22T18:45:22.363" v="7570" actId="478"/>
          <ac:cxnSpMkLst>
            <pc:docMk/>
            <pc:sldMk cId="4035248492" sldId="1114"/>
            <ac:cxnSpMk id="65" creationId="{BADBBB97-1955-4372-AC1C-D6FCBD552E9D}"/>
          </ac:cxnSpMkLst>
        </pc:cxnChg>
        <pc:cxnChg chg="add del mod">
          <ac:chgData name="Azizah Novi Tami" userId="c0ed711f575e7b7e" providerId="LiveId" clId="{68CDB956-38DE-461B-823B-2781E1D342A8}" dt="2019-09-22T18:45:29.967" v="7574" actId="478"/>
          <ac:cxnSpMkLst>
            <pc:docMk/>
            <pc:sldMk cId="4035248492" sldId="1114"/>
            <ac:cxnSpMk id="69" creationId="{26918AE6-27DA-4547-A3EE-82229D90E04C}"/>
          </ac:cxnSpMkLst>
        </pc:cxnChg>
        <pc:cxnChg chg="add del">
          <ac:chgData name="Azizah Novi Tami" userId="c0ed711f575e7b7e" providerId="LiveId" clId="{68CDB956-38DE-461B-823B-2781E1D342A8}" dt="2019-09-22T18:45:20.217" v="7569" actId="478"/>
          <ac:cxnSpMkLst>
            <pc:docMk/>
            <pc:sldMk cId="4035248492" sldId="1114"/>
            <ac:cxnSpMk id="70" creationId="{87099E4F-F66E-49A5-BE66-40D0F621E913}"/>
          </ac:cxnSpMkLst>
        </pc:cxnChg>
      </pc:sldChg>
      <pc:sldChg chg="addSp delSp modSp add ord">
        <pc:chgData name="Azizah Novi Tami" userId="c0ed711f575e7b7e" providerId="LiveId" clId="{68CDB956-38DE-461B-823B-2781E1D342A8}" dt="2019-09-22T18:49:22.829" v="7698" actId="1035"/>
        <pc:sldMkLst>
          <pc:docMk/>
          <pc:sldMk cId="2247035386" sldId="1115"/>
        </pc:sldMkLst>
        <pc:spChg chg="add mod">
          <ac:chgData name="Azizah Novi Tami" userId="c0ed711f575e7b7e" providerId="LiveId" clId="{68CDB956-38DE-461B-823B-2781E1D342A8}" dt="2019-09-22T18:49:22.829" v="7698" actId="1035"/>
          <ac:spMkLst>
            <pc:docMk/>
            <pc:sldMk cId="2247035386" sldId="1115"/>
            <ac:spMk id="4" creationId="{D45E49CC-331D-4D79-A392-12F97B7246F8}"/>
          </ac:spMkLst>
        </pc:spChg>
        <pc:spChg chg="del">
          <ac:chgData name="Azizah Novi Tami" userId="c0ed711f575e7b7e" providerId="LiveId" clId="{68CDB956-38DE-461B-823B-2781E1D342A8}" dt="2019-09-22T18:47:48.452" v="7662" actId="478"/>
          <ac:spMkLst>
            <pc:docMk/>
            <pc:sldMk cId="2247035386" sldId="1115"/>
            <ac:spMk id="22" creationId="{AA69CF4D-C9D9-4194-B905-300C95763857}"/>
          </ac:spMkLst>
        </pc:spChg>
        <pc:spChg chg="del">
          <ac:chgData name="Azizah Novi Tami" userId="c0ed711f575e7b7e" providerId="LiveId" clId="{68CDB956-38DE-461B-823B-2781E1D342A8}" dt="2019-09-22T18:47:41.958" v="7661" actId="478"/>
          <ac:spMkLst>
            <pc:docMk/>
            <pc:sldMk cId="2247035386" sldId="1115"/>
            <ac:spMk id="23" creationId="{F6F9EA30-9EBE-42ED-B7A0-DF34F579D7EE}"/>
          </ac:spMkLst>
        </pc:spChg>
        <pc:spChg chg="del">
          <ac:chgData name="Azizah Novi Tami" userId="c0ed711f575e7b7e" providerId="LiveId" clId="{68CDB956-38DE-461B-823B-2781E1D342A8}" dt="2019-09-22T18:47:26.255" v="7660" actId="478"/>
          <ac:spMkLst>
            <pc:docMk/>
            <pc:sldMk cId="2247035386" sldId="1115"/>
            <ac:spMk id="71" creationId="{0DCF0E3A-CA4A-4DBC-9C8C-75FF0AF9C1B9}"/>
          </ac:spMkLst>
        </pc:spChg>
        <pc:grpChg chg="mod">
          <ac:chgData name="Azizah Novi Tami" userId="c0ed711f575e7b7e" providerId="LiveId" clId="{68CDB956-38DE-461B-823B-2781E1D342A8}" dt="2019-09-22T18:48:04.364" v="7669" actId="1037"/>
          <ac:grpSpMkLst>
            <pc:docMk/>
            <pc:sldMk cId="2247035386" sldId="1115"/>
            <ac:grpSpMk id="2" creationId="{339622B8-71F4-413C-904F-D3105632B923}"/>
          </ac:grpSpMkLst>
        </pc:grpChg>
        <pc:grpChg chg="del">
          <ac:chgData name="Azizah Novi Tami" userId="c0ed711f575e7b7e" providerId="LiveId" clId="{68CDB956-38DE-461B-823B-2781E1D342A8}" dt="2019-09-22T18:47:41.958" v="7661" actId="478"/>
          <ac:grpSpMkLst>
            <pc:docMk/>
            <pc:sldMk cId="2247035386" sldId="1115"/>
            <ac:grpSpMk id="3" creationId="{95894C69-F1DD-4F11-879E-1BC2E7787854}"/>
          </ac:grpSpMkLst>
        </pc:grpChg>
      </pc:sldChg>
      <pc:sldChg chg="addSp delSp modSp add">
        <pc:chgData name="Azizah Novi Tami" userId="c0ed711f575e7b7e" providerId="LiveId" clId="{68CDB956-38DE-461B-823B-2781E1D342A8}" dt="2019-09-22T19:09:55.221" v="8186" actId="113"/>
        <pc:sldMkLst>
          <pc:docMk/>
          <pc:sldMk cId="2774160407" sldId="1116"/>
        </pc:sldMkLst>
        <pc:spChg chg="mod">
          <ac:chgData name="Azizah Novi Tami" userId="c0ed711f575e7b7e" providerId="LiveId" clId="{68CDB956-38DE-461B-823B-2781E1D342A8}" dt="2019-09-22T18:56:47.315" v="7930" actId="1076"/>
          <ac:spMkLst>
            <pc:docMk/>
            <pc:sldMk cId="2774160407" sldId="1116"/>
            <ac:spMk id="7" creationId="{0737C4A3-29D0-4F88-8FB4-616A36653686}"/>
          </ac:spMkLst>
        </pc:spChg>
        <pc:spChg chg="del">
          <ac:chgData name="Azizah Novi Tami" userId="c0ed711f575e7b7e" providerId="LiveId" clId="{68CDB956-38DE-461B-823B-2781E1D342A8}" dt="2019-09-22T18:51:19.320" v="7703" actId="478"/>
          <ac:spMkLst>
            <pc:docMk/>
            <pc:sldMk cId="2774160407" sldId="1116"/>
            <ac:spMk id="22" creationId="{AA69CF4D-C9D9-4194-B905-300C95763857}"/>
          </ac:spMkLst>
        </pc:spChg>
        <pc:spChg chg="del">
          <ac:chgData name="Azizah Novi Tami" userId="c0ed711f575e7b7e" providerId="LiveId" clId="{68CDB956-38DE-461B-823B-2781E1D342A8}" dt="2019-09-22T18:51:19.320" v="7703" actId="478"/>
          <ac:spMkLst>
            <pc:docMk/>
            <pc:sldMk cId="2774160407" sldId="1116"/>
            <ac:spMk id="23" creationId="{F6F9EA30-9EBE-42ED-B7A0-DF34F579D7EE}"/>
          </ac:spMkLst>
        </pc:spChg>
        <pc:spChg chg="add del mod">
          <ac:chgData name="Azizah Novi Tami" userId="c0ed711f575e7b7e" providerId="LiveId" clId="{68CDB956-38DE-461B-823B-2781E1D342A8}" dt="2019-09-22T18:51:24.936" v="7707"/>
          <ac:spMkLst>
            <pc:docMk/>
            <pc:sldMk cId="2774160407" sldId="1116"/>
            <ac:spMk id="36" creationId="{993C284D-A117-45C9-85CD-B6B4CBD5F3AD}"/>
          </ac:spMkLst>
        </pc:spChg>
        <pc:spChg chg="add del mod">
          <ac:chgData name="Azizah Novi Tami" userId="c0ed711f575e7b7e" providerId="LiveId" clId="{68CDB956-38DE-461B-823B-2781E1D342A8}" dt="2019-09-22T18:51:24.936" v="7707"/>
          <ac:spMkLst>
            <pc:docMk/>
            <pc:sldMk cId="2774160407" sldId="1116"/>
            <ac:spMk id="37" creationId="{CA27DFF8-5DAF-4260-A2C0-6544611CB7E4}"/>
          </ac:spMkLst>
        </pc:spChg>
        <pc:spChg chg="add del mod">
          <ac:chgData name="Azizah Novi Tami" userId="c0ed711f575e7b7e" providerId="LiveId" clId="{68CDB956-38DE-461B-823B-2781E1D342A8}" dt="2019-09-22T18:51:24.936" v="7707"/>
          <ac:spMkLst>
            <pc:docMk/>
            <pc:sldMk cId="2774160407" sldId="1116"/>
            <ac:spMk id="38" creationId="{52D594DB-E1A5-438C-B0A9-67A9938EB8BA}"/>
          </ac:spMkLst>
        </pc:spChg>
        <pc:spChg chg="add del mod">
          <ac:chgData name="Azizah Novi Tami" userId="c0ed711f575e7b7e" providerId="LiveId" clId="{68CDB956-38DE-461B-823B-2781E1D342A8}" dt="2019-09-22T18:51:24.936" v="7707"/>
          <ac:spMkLst>
            <pc:docMk/>
            <pc:sldMk cId="2774160407" sldId="1116"/>
            <ac:spMk id="39" creationId="{904169F9-AA2A-4C48-8492-1D26122DA648}"/>
          </ac:spMkLst>
        </pc:spChg>
        <pc:spChg chg="add del mod">
          <ac:chgData name="Azizah Novi Tami" userId="c0ed711f575e7b7e" providerId="LiveId" clId="{68CDB956-38DE-461B-823B-2781E1D342A8}" dt="2019-09-22T18:51:24.936" v="7707"/>
          <ac:spMkLst>
            <pc:docMk/>
            <pc:sldMk cId="2774160407" sldId="1116"/>
            <ac:spMk id="40" creationId="{B9C0F64A-83F5-4FD7-9328-5F9F22036009}"/>
          </ac:spMkLst>
        </pc:spChg>
        <pc:spChg chg="add mod">
          <ac:chgData name="Azizah Novi Tami" userId="c0ed711f575e7b7e" providerId="LiveId" clId="{68CDB956-38DE-461B-823B-2781E1D342A8}" dt="2019-09-22T18:56:43.820" v="7928" actId="1035"/>
          <ac:spMkLst>
            <pc:docMk/>
            <pc:sldMk cId="2774160407" sldId="1116"/>
            <ac:spMk id="43" creationId="{AF93C36E-3426-4952-A08F-30C1B1EB22FC}"/>
          </ac:spMkLst>
        </pc:spChg>
        <pc:spChg chg="add mod">
          <ac:chgData name="Azizah Novi Tami" userId="c0ed711f575e7b7e" providerId="LiveId" clId="{68CDB956-38DE-461B-823B-2781E1D342A8}" dt="2019-09-22T18:57:40.276" v="7956" actId="122"/>
          <ac:spMkLst>
            <pc:docMk/>
            <pc:sldMk cId="2774160407" sldId="1116"/>
            <ac:spMk id="44" creationId="{008E2D0E-688D-4992-B589-45D1362D10EF}"/>
          </ac:spMkLst>
        </pc:spChg>
        <pc:spChg chg="add mod">
          <ac:chgData name="Azizah Novi Tami" userId="c0ed711f575e7b7e" providerId="LiveId" clId="{68CDB956-38DE-461B-823B-2781E1D342A8}" dt="2019-09-22T18:56:43.820" v="7928" actId="1035"/>
          <ac:spMkLst>
            <pc:docMk/>
            <pc:sldMk cId="2774160407" sldId="1116"/>
            <ac:spMk id="45" creationId="{B708C334-93EF-43B9-9473-7787499BB274}"/>
          </ac:spMkLst>
        </pc:spChg>
        <pc:spChg chg="add mod">
          <ac:chgData name="Azizah Novi Tami" userId="c0ed711f575e7b7e" providerId="LiveId" clId="{68CDB956-38DE-461B-823B-2781E1D342A8}" dt="2019-09-22T19:09:52.046" v="8185" actId="113"/>
          <ac:spMkLst>
            <pc:docMk/>
            <pc:sldMk cId="2774160407" sldId="1116"/>
            <ac:spMk id="46" creationId="{0709E85B-F7D2-41E5-93EA-EF70D453FB0D}"/>
          </ac:spMkLst>
        </pc:spChg>
        <pc:spChg chg="add mod">
          <ac:chgData name="Azizah Novi Tami" userId="c0ed711f575e7b7e" providerId="LiveId" clId="{68CDB956-38DE-461B-823B-2781E1D342A8}" dt="2019-09-22T19:09:55.221" v="8186" actId="113"/>
          <ac:spMkLst>
            <pc:docMk/>
            <pc:sldMk cId="2774160407" sldId="1116"/>
            <ac:spMk id="47" creationId="{2905B329-E7B0-4646-A032-4E431B6A5BB0}"/>
          </ac:spMkLst>
        </pc:spChg>
        <pc:spChg chg="add mod">
          <ac:chgData name="Azizah Novi Tami" userId="c0ed711f575e7b7e" providerId="LiveId" clId="{68CDB956-38DE-461B-823B-2781E1D342A8}" dt="2019-09-22T18:57:11.936" v="7948" actId="20577"/>
          <ac:spMkLst>
            <pc:docMk/>
            <pc:sldMk cId="2774160407" sldId="1116"/>
            <ac:spMk id="48" creationId="{D0EA1FB5-D164-49C5-8F33-AB7074696D0E}"/>
          </ac:spMkLst>
        </pc:spChg>
        <pc:spChg chg="del">
          <ac:chgData name="Azizah Novi Tami" userId="c0ed711f575e7b7e" providerId="LiveId" clId="{68CDB956-38DE-461B-823B-2781E1D342A8}" dt="2019-09-22T18:51:19.320" v="7703" actId="478"/>
          <ac:spMkLst>
            <pc:docMk/>
            <pc:sldMk cId="2774160407" sldId="1116"/>
            <ac:spMk id="71" creationId="{0DCF0E3A-CA4A-4DBC-9C8C-75FF0AF9C1B9}"/>
          </ac:spMkLst>
        </pc:spChg>
        <pc:grpChg chg="del">
          <ac:chgData name="Azizah Novi Tami" userId="c0ed711f575e7b7e" providerId="LiveId" clId="{68CDB956-38DE-461B-823B-2781E1D342A8}" dt="2019-09-22T18:51:19.320" v="7703" actId="478"/>
          <ac:grpSpMkLst>
            <pc:docMk/>
            <pc:sldMk cId="2774160407" sldId="1116"/>
            <ac:grpSpMk id="2" creationId="{339622B8-71F4-413C-904F-D3105632B923}"/>
          </ac:grpSpMkLst>
        </pc:grpChg>
        <pc:grpChg chg="del">
          <ac:chgData name="Azizah Novi Tami" userId="c0ed711f575e7b7e" providerId="LiveId" clId="{68CDB956-38DE-461B-823B-2781E1D342A8}" dt="2019-09-22T18:51:19.320" v="7703" actId="478"/>
          <ac:grpSpMkLst>
            <pc:docMk/>
            <pc:sldMk cId="2774160407" sldId="1116"/>
            <ac:grpSpMk id="3" creationId="{95894C69-F1DD-4F11-879E-1BC2E7787854}"/>
          </ac:grpSpMkLst>
        </pc:grpChg>
        <pc:graphicFrameChg chg="del">
          <ac:chgData name="Azizah Novi Tami" userId="c0ed711f575e7b7e" providerId="LiveId" clId="{68CDB956-38DE-461B-823B-2781E1D342A8}" dt="2019-09-22T18:51:19.320" v="7703" actId="478"/>
          <ac:graphicFrameMkLst>
            <pc:docMk/>
            <pc:sldMk cId="2774160407" sldId="1116"/>
            <ac:graphicFrameMk id="19" creationId="{10729B8F-16D5-48AE-8626-2470F6F99E34}"/>
          </ac:graphicFrameMkLst>
        </pc:graphicFrameChg>
        <pc:picChg chg="add del mod">
          <ac:chgData name="Azizah Novi Tami" userId="c0ed711f575e7b7e" providerId="LiveId" clId="{68CDB956-38DE-461B-823B-2781E1D342A8}" dt="2019-09-22T18:51:24.936" v="7707"/>
          <ac:picMkLst>
            <pc:docMk/>
            <pc:sldMk cId="2774160407" sldId="1116"/>
            <ac:picMk id="35" creationId="{78BBCC93-2338-4EC7-A531-F18318DCBBEA}"/>
          </ac:picMkLst>
        </pc:picChg>
        <pc:picChg chg="add mod">
          <ac:chgData name="Azizah Novi Tami" userId="c0ed711f575e7b7e" providerId="LiveId" clId="{68CDB956-38DE-461B-823B-2781E1D342A8}" dt="2019-09-22T18:56:43.820" v="7928" actId="1035"/>
          <ac:picMkLst>
            <pc:docMk/>
            <pc:sldMk cId="2774160407" sldId="1116"/>
            <ac:picMk id="41" creationId="{6CAC2C48-F34E-4201-8553-D146CEDC18DC}"/>
          </ac:picMkLst>
        </pc:picChg>
        <pc:picChg chg="add mod">
          <ac:chgData name="Azizah Novi Tami" userId="c0ed711f575e7b7e" providerId="LiveId" clId="{68CDB956-38DE-461B-823B-2781E1D342A8}" dt="2019-09-22T18:56:43.820" v="7928" actId="1035"/>
          <ac:picMkLst>
            <pc:docMk/>
            <pc:sldMk cId="2774160407" sldId="1116"/>
            <ac:picMk id="42" creationId="{5A0A3E40-EDBD-4FF0-9261-3631932E3D61}"/>
          </ac:picMkLst>
        </pc:picChg>
      </pc:sldChg>
      <pc:sldChg chg="addSp delSp modSp add">
        <pc:chgData name="Azizah Novi Tami" userId="c0ed711f575e7b7e" providerId="LiveId" clId="{68CDB956-38DE-461B-823B-2781E1D342A8}" dt="2019-09-22T19:09:35.890" v="8184" actId="1076"/>
        <pc:sldMkLst>
          <pc:docMk/>
          <pc:sldMk cId="297512470" sldId="1117"/>
        </pc:sldMkLst>
        <pc:spChg chg="add mod">
          <ac:chgData name="Azizah Novi Tami" userId="c0ed711f575e7b7e" providerId="LiveId" clId="{68CDB956-38DE-461B-823B-2781E1D342A8}" dt="2019-09-22T19:06:52.107" v="8112" actId="164"/>
          <ac:spMkLst>
            <pc:docMk/>
            <pc:sldMk cId="297512470" sldId="1117"/>
            <ac:spMk id="2" creationId="{0A3C4BD5-47D2-4C7B-9C4A-94DE9099F2D0}"/>
          </ac:spMkLst>
        </pc:spChg>
        <pc:spChg chg="add del">
          <ac:chgData name="Azizah Novi Tami" userId="c0ed711f575e7b7e" providerId="LiveId" clId="{68CDB956-38DE-461B-823B-2781E1D342A8}" dt="2019-09-22T18:59:02.185" v="7961"/>
          <ac:spMkLst>
            <pc:docMk/>
            <pc:sldMk cId="297512470" sldId="1117"/>
            <ac:spMk id="21" creationId="{37A87166-C645-4C61-8FCC-092E85D6C4FB}"/>
          </ac:spMkLst>
        </pc:spChg>
        <pc:spChg chg="add del">
          <ac:chgData name="Azizah Novi Tami" userId="c0ed711f575e7b7e" providerId="LiveId" clId="{68CDB956-38DE-461B-823B-2781E1D342A8}" dt="2019-09-22T18:59:02.185" v="7961"/>
          <ac:spMkLst>
            <pc:docMk/>
            <pc:sldMk cId="297512470" sldId="1117"/>
            <ac:spMk id="22" creationId="{2F413CB4-6FC7-436B-933E-282A0A20E494}"/>
          </ac:spMkLst>
        </pc:spChg>
        <pc:spChg chg="add del">
          <ac:chgData name="Azizah Novi Tami" userId="c0ed711f575e7b7e" providerId="LiveId" clId="{68CDB956-38DE-461B-823B-2781E1D342A8}" dt="2019-09-22T18:59:02.185" v="7961"/>
          <ac:spMkLst>
            <pc:docMk/>
            <pc:sldMk cId="297512470" sldId="1117"/>
            <ac:spMk id="35" creationId="{5A53B43F-CDAF-429C-A6F8-A8EE1CC54333}"/>
          </ac:spMkLst>
        </pc:spChg>
        <pc:spChg chg="add del">
          <ac:chgData name="Azizah Novi Tami" userId="c0ed711f575e7b7e" providerId="LiveId" clId="{68CDB956-38DE-461B-823B-2781E1D342A8}" dt="2019-09-22T18:59:02.185" v="7961"/>
          <ac:spMkLst>
            <pc:docMk/>
            <pc:sldMk cId="297512470" sldId="1117"/>
            <ac:spMk id="36" creationId="{91FCD45B-C371-4A84-993B-47BF87445F98}"/>
          </ac:spMkLst>
        </pc:spChg>
        <pc:spChg chg="add del mod">
          <ac:chgData name="Azizah Novi Tami" userId="c0ed711f575e7b7e" providerId="LiveId" clId="{68CDB956-38DE-461B-823B-2781E1D342A8}" dt="2019-09-22T19:02:05.077" v="8031" actId="478"/>
          <ac:spMkLst>
            <pc:docMk/>
            <pc:sldMk cId="297512470" sldId="1117"/>
            <ac:spMk id="37" creationId="{CA4FCB7F-1586-4EAC-B696-5A5F3FD664A9}"/>
          </ac:spMkLst>
        </pc:spChg>
        <pc:spChg chg="add mod">
          <ac:chgData name="Azizah Novi Tami" userId="c0ed711f575e7b7e" providerId="LiveId" clId="{68CDB956-38DE-461B-823B-2781E1D342A8}" dt="2019-09-22T19:09:35.890" v="8184" actId="1076"/>
          <ac:spMkLst>
            <pc:docMk/>
            <pc:sldMk cId="297512470" sldId="1117"/>
            <ac:spMk id="38" creationId="{34993249-5D9C-4CA8-9BDC-36C74F907264}"/>
          </ac:spMkLst>
        </pc:spChg>
        <pc:spChg chg="del">
          <ac:chgData name="Azizah Novi Tami" userId="c0ed711f575e7b7e" providerId="LiveId" clId="{68CDB956-38DE-461B-823B-2781E1D342A8}" dt="2019-09-22T18:58:59.735" v="7959" actId="478"/>
          <ac:spMkLst>
            <pc:docMk/>
            <pc:sldMk cId="297512470" sldId="1117"/>
            <ac:spMk id="43" creationId="{AF93C36E-3426-4952-A08F-30C1B1EB22FC}"/>
          </ac:spMkLst>
        </pc:spChg>
        <pc:spChg chg="del">
          <ac:chgData name="Azizah Novi Tami" userId="c0ed711f575e7b7e" providerId="LiveId" clId="{68CDB956-38DE-461B-823B-2781E1D342A8}" dt="2019-09-22T18:58:59.735" v="7959" actId="478"/>
          <ac:spMkLst>
            <pc:docMk/>
            <pc:sldMk cId="297512470" sldId="1117"/>
            <ac:spMk id="44" creationId="{008E2D0E-688D-4992-B589-45D1362D10EF}"/>
          </ac:spMkLst>
        </pc:spChg>
        <pc:spChg chg="del">
          <ac:chgData name="Azizah Novi Tami" userId="c0ed711f575e7b7e" providerId="LiveId" clId="{68CDB956-38DE-461B-823B-2781E1D342A8}" dt="2019-09-22T18:58:59.735" v="7959" actId="478"/>
          <ac:spMkLst>
            <pc:docMk/>
            <pc:sldMk cId="297512470" sldId="1117"/>
            <ac:spMk id="45" creationId="{B708C334-93EF-43B9-9473-7787499BB274}"/>
          </ac:spMkLst>
        </pc:spChg>
        <pc:spChg chg="del">
          <ac:chgData name="Azizah Novi Tami" userId="c0ed711f575e7b7e" providerId="LiveId" clId="{68CDB956-38DE-461B-823B-2781E1D342A8}" dt="2019-09-22T18:58:59.735" v="7959" actId="478"/>
          <ac:spMkLst>
            <pc:docMk/>
            <pc:sldMk cId="297512470" sldId="1117"/>
            <ac:spMk id="46" creationId="{0709E85B-F7D2-41E5-93EA-EF70D453FB0D}"/>
          </ac:spMkLst>
        </pc:spChg>
        <pc:spChg chg="del">
          <ac:chgData name="Azizah Novi Tami" userId="c0ed711f575e7b7e" providerId="LiveId" clId="{68CDB956-38DE-461B-823B-2781E1D342A8}" dt="2019-09-22T18:58:59.735" v="7959" actId="478"/>
          <ac:spMkLst>
            <pc:docMk/>
            <pc:sldMk cId="297512470" sldId="1117"/>
            <ac:spMk id="47" creationId="{2905B329-E7B0-4646-A032-4E431B6A5BB0}"/>
          </ac:spMkLst>
        </pc:spChg>
        <pc:spChg chg="del">
          <ac:chgData name="Azizah Novi Tami" userId="c0ed711f575e7b7e" providerId="LiveId" clId="{68CDB956-38DE-461B-823B-2781E1D342A8}" dt="2019-09-22T18:58:59.735" v="7959" actId="478"/>
          <ac:spMkLst>
            <pc:docMk/>
            <pc:sldMk cId="297512470" sldId="1117"/>
            <ac:spMk id="48" creationId="{D0EA1FB5-D164-49C5-8F33-AB7074696D0E}"/>
          </ac:spMkLst>
        </pc:spChg>
        <pc:spChg chg="add mod">
          <ac:chgData name="Azizah Novi Tami" userId="c0ed711f575e7b7e" providerId="LiveId" clId="{68CDB956-38DE-461B-823B-2781E1D342A8}" dt="2019-09-22T19:09:24.109" v="8181" actId="1035"/>
          <ac:spMkLst>
            <pc:docMk/>
            <pc:sldMk cId="297512470" sldId="1117"/>
            <ac:spMk id="51" creationId="{4589379A-B279-4693-828A-D4FECC1947E1}"/>
          </ac:spMkLst>
        </pc:spChg>
        <pc:spChg chg="add mod">
          <ac:chgData name="Azizah Novi Tami" userId="c0ed711f575e7b7e" providerId="LiveId" clId="{68CDB956-38DE-461B-823B-2781E1D342A8}" dt="2019-09-22T19:09:09.671" v="8142" actId="113"/>
          <ac:spMkLst>
            <pc:docMk/>
            <pc:sldMk cId="297512470" sldId="1117"/>
            <ac:spMk id="52" creationId="{BB29A90D-18A1-4BEB-BB52-8B5EB10055A0}"/>
          </ac:spMkLst>
        </pc:spChg>
        <pc:grpChg chg="add mod">
          <ac:chgData name="Azizah Novi Tami" userId="c0ed711f575e7b7e" providerId="LiveId" clId="{68CDB956-38DE-461B-823B-2781E1D342A8}" dt="2019-09-22T19:09:24.109" v="8181" actId="1035"/>
          <ac:grpSpMkLst>
            <pc:docMk/>
            <pc:sldMk cId="297512470" sldId="1117"/>
            <ac:grpSpMk id="3" creationId="{A4083037-F86E-457E-ADF7-E0CA3BEFF566}"/>
          </ac:grpSpMkLst>
        </pc:grpChg>
        <pc:graphicFrameChg chg="add del">
          <ac:chgData name="Azizah Novi Tami" userId="c0ed711f575e7b7e" providerId="LiveId" clId="{68CDB956-38DE-461B-823B-2781E1D342A8}" dt="2019-09-22T18:59:02.185" v="7961"/>
          <ac:graphicFrameMkLst>
            <pc:docMk/>
            <pc:sldMk cId="297512470" sldId="1117"/>
            <ac:graphicFrameMk id="23" creationId="{F8AF2A94-1B59-4795-B9BD-598CB38926C5}"/>
          </ac:graphicFrameMkLst>
        </pc:graphicFrameChg>
        <pc:graphicFrameChg chg="add mod">
          <ac:chgData name="Azizah Novi Tami" userId="c0ed711f575e7b7e" providerId="LiveId" clId="{68CDB956-38DE-461B-823B-2781E1D342A8}" dt="2019-09-22T19:09:24.109" v="8181" actId="1035"/>
          <ac:graphicFrameMkLst>
            <pc:docMk/>
            <pc:sldMk cId="297512470" sldId="1117"/>
            <ac:graphicFrameMk id="39" creationId="{1DCC98F3-CA08-4EC0-BEFE-87957E2881B0}"/>
          </ac:graphicFrameMkLst>
        </pc:graphicFrameChg>
        <pc:graphicFrameChg chg="add del mod">
          <ac:chgData name="Azizah Novi Tami" userId="c0ed711f575e7b7e" providerId="LiveId" clId="{68CDB956-38DE-461B-823B-2781E1D342A8}" dt="2019-09-22T19:02:05.077" v="8031" actId="478"/>
          <ac:graphicFrameMkLst>
            <pc:docMk/>
            <pc:sldMk cId="297512470" sldId="1117"/>
            <ac:graphicFrameMk id="40" creationId="{139AD8C0-F8D6-4207-99C5-96D78CBE7227}"/>
          </ac:graphicFrameMkLst>
        </pc:graphicFrameChg>
        <pc:picChg chg="add del">
          <ac:chgData name="Azizah Novi Tami" userId="c0ed711f575e7b7e" providerId="LiveId" clId="{68CDB956-38DE-461B-823B-2781E1D342A8}" dt="2019-09-22T18:59:02.185" v="7961"/>
          <ac:picMkLst>
            <pc:docMk/>
            <pc:sldMk cId="297512470" sldId="1117"/>
            <ac:picMk id="24" creationId="{11C5AF64-BED0-420D-9A96-2FC3D496A76A}"/>
          </ac:picMkLst>
        </pc:picChg>
        <pc:picChg chg="add del">
          <ac:chgData name="Azizah Novi Tami" userId="c0ed711f575e7b7e" providerId="LiveId" clId="{68CDB956-38DE-461B-823B-2781E1D342A8}" dt="2019-09-22T18:59:02.185" v="7961"/>
          <ac:picMkLst>
            <pc:docMk/>
            <pc:sldMk cId="297512470" sldId="1117"/>
            <ac:picMk id="34" creationId="{E9DAC651-46D0-4446-ADFA-8E91F1D9F5C5}"/>
          </ac:picMkLst>
        </pc:picChg>
        <pc:picChg chg="del">
          <ac:chgData name="Azizah Novi Tami" userId="c0ed711f575e7b7e" providerId="LiveId" clId="{68CDB956-38DE-461B-823B-2781E1D342A8}" dt="2019-09-22T18:58:59.735" v="7959" actId="478"/>
          <ac:picMkLst>
            <pc:docMk/>
            <pc:sldMk cId="297512470" sldId="1117"/>
            <ac:picMk id="41" creationId="{6CAC2C48-F34E-4201-8553-D146CEDC18DC}"/>
          </ac:picMkLst>
        </pc:picChg>
        <pc:picChg chg="del">
          <ac:chgData name="Azizah Novi Tami" userId="c0ed711f575e7b7e" providerId="LiveId" clId="{68CDB956-38DE-461B-823B-2781E1D342A8}" dt="2019-09-22T18:58:59.735" v="7959" actId="478"/>
          <ac:picMkLst>
            <pc:docMk/>
            <pc:sldMk cId="297512470" sldId="1117"/>
            <ac:picMk id="42" creationId="{5A0A3E40-EDBD-4FF0-9261-3631932E3D61}"/>
          </ac:picMkLst>
        </pc:picChg>
        <pc:picChg chg="add mod modCrop">
          <ac:chgData name="Azizah Novi Tami" userId="c0ed711f575e7b7e" providerId="LiveId" clId="{68CDB956-38DE-461B-823B-2781E1D342A8}" dt="2019-09-22T19:06:52.107" v="8112" actId="164"/>
          <ac:picMkLst>
            <pc:docMk/>
            <pc:sldMk cId="297512470" sldId="1117"/>
            <ac:picMk id="49" creationId="{EACD48CE-C2AF-4703-8E81-B1061B8863AC}"/>
          </ac:picMkLst>
        </pc:picChg>
        <pc:picChg chg="add mod modCrop">
          <ac:chgData name="Azizah Novi Tami" userId="c0ed711f575e7b7e" providerId="LiveId" clId="{68CDB956-38DE-461B-823B-2781E1D342A8}" dt="2019-09-22T19:09:32.763" v="8183" actId="14100"/>
          <ac:picMkLst>
            <pc:docMk/>
            <pc:sldMk cId="297512470" sldId="1117"/>
            <ac:picMk id="50" creationId="{4833A010-C388-49FD-A33D-0DBC1AFBDE7D}"/>
          </ac:picMkLst>
        </pc:picChg>
      </pc:sldChg>
      <pc:sldChg chg="addSp delSp modSp add">
        <pc:chgData name="Azizah Novi Tami" userId="c0ed711f575e7b7e" providerId="LiveId" clId="{68CDB956-38DE-461B-823B-2781E1D342A8}" dt="2019-09-22T19:16:37.843" v="8502" actId="20577"/>
        <pc:sldMkLst>
          <pc:docMk/>
          <pc:sldMk cId="4222327344" sldId="1118"/>
        </pc:sldMkLst>
        <pc:spChg chg="mod">
          <ac:chgData name="Azizah Novi Tami" userId="c0ed711f575e7b7e" providerId="LiveId" clId="{68CDB956-38DE-461B-823B-2781E1D342A8}" dt="2019-09-22T19:12:56.888" v="8212" actId="1076"/>
          <ac:spMkLst>
            <pc:docMk/>
            <pc:sldMk cId="4222327344" sldId="1118"/>
            <ac:spMk id="7" creationId="{0737C4A3-29D0-4F88-8FB4-616A36653686}"/>
          </ac:spMkLst>
        </pc:spChg>
        <pc:spChg chg="mod">
          <ac:chgData name="Azizah Novi Tami" userId="c0ed711f575e7b7e" providerId="LiveId" clId="{68CDB956-38DE-461B-823B-2781E1D342A8}" dt="2019-09-22T19:07:59.745" v="8117" actId="208"/>
          <ac:spMkLst>
            <pc:docMk/>
            <pc:sldMk cId="4222327344" sldId="1118"/>
            <ac:spMk id="32" creationId="{9626D0A2-E6C9-40B9-B094-7C70589584B0}"/>
          </ac:spMkLst>
        </pc:spChg>
        <pc:spChg chg="mod">
          <ac:chgData name="Azizah Novi Tami" userId="c0ed711f575e7b7e" providerId="LiveId" clId="{68CDB956-38DE-461B-823B-2781E1D342A8}" dt="2019-09-22T19:08:07.374" v="8119" actId="208"/>
          <ac:spMkLst>
            <pc:docMk/>
            <pc:sldMk cId="4222327344" sldId="1118"/>
            <ac:spMk id="33" creationId="{8E152CDA-D9F1-4D9F-B2D4-323A1E74FE43}"/>
          </ac:spMkLst>
        </pc:spChg>
        <pc:spChg chg="add mod">
          <ac:chgData name="Azizah Novi Tami" userId="c0ed711f575e7b7e" providerId="LiveId" clId="{68CDB956-38DE-461B-823B-2781E1D342A8}" dt="2019-09-22T19:12:37.576" v="8203" actId="1076"/>
          <ac:spMkLst>
            <pc:docMk/>
            <pc:sldMk cId="4222327344" sldId="1118"/>
            <ac:spMk id="36" creationId="{51177D6D-905F-4496-925E-15EB3BDEEDD8}"/>
          </ac:spMkLst>
        </pc:spChg>
        <pc:spChg chg="add mod">
          <ac:chgData name="Azizah Novi Tami" userId="c0ed711f575e7b7e" providerId="LiveId" clId="{68CDB956-38DE-461B-823B-2781E1D342A8}" dt="2019-09-22T19:12:43.723" v="8206" actId="1076"/>
          <ac:spMkLst>
            <pc:docMk/>
            <pc:sldMk cId="4222327344" sldId="1118"/>
            <ac:spMk id="37" creationId="{7FF3084A-2E64-4B67-A778-59D39E547808}"/>
          </ac:spMkLst>
        </pc:spChg>
        <pc:spChg chg="del">
          <ac:chgData name="Azizah Novi Tami" userId="c0ed711f575e7b7e" providerId="LiveId" clId="{68CDB956-38DE-461B-823B-2781E1D342A8}" dt="2019-09-22T19:07:47.952" v="8114" actId="478"/>
          <ac:spMkLst>
            <pc:docMk/>
            <pc:sldMk cId="4222327344" sldId="1118"/>
            <ac:spMk id="38" creationId="{34993249-5D9C-4CA8-9BDC-36C74F907264}"/>
          </ac:spMkLst>
        </pc:spChg>
        <pc:spChg chg="add mod">
          <ac:chgData name="Azizah Novi Tami" userId="c0ed711f575e7b7e" providerId="LiveId" clId="{68CDB956-38DE-461B-823B-2781E1D342A8}" dt="2019-09-22T19:12:53.812" v="8210" actId="1076"/>
          <ac:spMkLst>
            <pc:docMk/>
            <pc:sldMk cId="4222327344" sldId="1118"/>
            <ac:spMk id="40" creationId="{CE283C6E-B88D-4A21-8F48-9ADD93236F3E}"/>
          </ac:spMkLst>
        </pc:spChg>
        <pc:spChg chg="add mod">
          <ac:chgData name="Azizah Novi Tami" userId="c0ed711f575e7b7e" providerId="LiveId" clId="{68CDB956-38DE-461B-823B-2781E1D342A8}" dt="2019-09-22T19:13:11.640" v="8217" actId="1076"/>
          <ac:spMkLst>
            <pc:docMk/>
            <pc:sldMk cId="4222327344" sldId="1118"/>
            <ac:spMk id="41" creationId="{A3F08754-7DB7-4AD1-B7CF-76E3EBB03663}"/>
          </ac:spMkLst>
        </pc:spChg>
        <pc:spChg chg="add mod">
          <ac:chgData name="Azizah Novi Tami" userId="c0ed711f575e7b7e" providerId="LiveId" clId="{68CDB956-38DE-461B-823B-2781E1D342A8}" dt="2019-09-22T19:13:54.088" v="8230" actId="1076"/>
          <ac:spMkLst>
            <pc:docMk/>
            <pc:sldMk cId="4222327344" sldId="1118"/>
            <ac:spMk id="42" creationId="{4F4A1B7E-A1DB-4F88-9CA3-D94AB1D2D6A7}"/>
          </ac:spMkLst>
        </pc:spChg>
        <pc:spChg chg="del">
          <ac:chgData name="Azizah Novi Tami" userId="c0ed711f575e7b7e" providerId="LiveId" clId="{68CDB956-38DE-461B-823B-2781E1D342A8}" dt="2019-09-22T19:07:47.952" v="8114" actId="478"/>
          <ac:spMkLst>
            <pc:docMk/>
            <pc:sldMk cId="4222327344" sldId="1118"/>
            <ac:spMk id="51" creationId="{4589379A-B279-4693-828A-D4FECC1947E1}"/>
          </ac:spMkLst>
        </pc:spChg>
        <pc:spChg chg="del">
          <ac:chgData name="Azizah Novi Tami" userId="c0ed711f575e7b7e" providerId="LiveId" clId="{68CDB956-38DE-461B-823B-2781E1D342A8}" dt="2019-09-22T19:07:47.952" v="8114" actId="478"/>
          <ac:spMkLst>
            <pc:docMk/>
            <pc:sldMk cId="4222327344" sldId="1118"/>
            <ac:spMk id="52" creationId="{BB29A90D-18A1-4BEB-BB52-8B5EB10055A0}"/>
          </ac:spMkLst>
        </pc:spChg>
        <pc:spChg chg="add mod">
          <ac:chgData name="Azizah Novi Tami" userId="c0ed711f575e7b7e" providerId="LiveId" clId="{68CDB956-38DE-461B-823B-2781E1D342A8}" dt="2019-09-22T19:16:37.843" v="8502" actId="20577"/>
          <ac:spMkLst>
            <pc:docMk/>
            <pc:sldMk cId="4222327344" sldId="1118"/>
            <ac:spMk id="66" creationId="{4E6E2CBC-CAD7-40B3-A3C5-C95BD3F77085}"/>
          </ac:spMkLst>
        </pc:spChg>
        <pc:grpChg chg="del">
          <ac:chgData name="Azizah Novi Tami" userId="c0ed711f575e7b7e" providerId="LiveId" clId="{68CDB956-38DE-461B-823B-2781E1D342A8}" dt="2019-09-22T19:07:47.952" v="8114" actId="478"/>
          <ac:grpSpMkLst>
            <pc:docMk/>
            <pc:sldMk cId="4222327344" sldId="1118"/>
            <ac:grpSpMk id="3" creationId="{A4083037-F86E-457E-ADF7-E0CA3BEFF566}"/>
          </ac:grpSpMkLst>
        </pc:grpChg>
        <pc:graphicFrameChg chg="add mod modGraphic">
          <ac:chgData name="Azizah Novi Tami" userId="c0ed711f575e7b7e" providerId="LiveId" clId="{68CDB956-38DE-461B-823B-2781E1D342A8}" dt="2019-09-22T19:12:23.672" v="8198" actId="1076"/>
          <ac:graphicFrameMkLst>
            <pc:docMk/>
            <pc:sldMk cId="4222327344" sldId="1118"/>
            <ac:graphicFrameMk id="21" creationId="{A5415C5C-D71E-4375-BDE6-ACF9AAA4ED86}"/>
          </ac:graphicFrameMkLst>
        </pc:graphicFrameChg>
        <pc:picChg chg="del mod">
          <ac:chgData name="Azizah Novi Tami" userId="c0ed711f575e7b7e" providerId="LiveId" clId="{68CDB956-38DE-461B-823B-2781E1D342A8}" dt="2019-09-22T19:14:18.926" v="8231" actId="478"/>
          <ac:picMkLst>
            <pc:docMk/>
            <pc:sldMk cId="4222327344" sldId="1118"/>
            <ac:picMk id="50" creationId="{4833A010-C388-49FD-A33D-0DBC1AFBDE7D}"/>
          </ac:picMkLst>
        </pc:picChg>
        <pc:cxnChg chg="add mod">
          <ac:chgData name="Azizah Novi Tami" userId="c0ed711f575e7b7e" providerId="LiveId" clId="{68CDB956-38DE-461B-823B-2781E1D342A8}" dt="2019-09-22T19:12:30.609" v="8200" actId="14100"/>
          <ac:cxnSpMkLst>
            <pc:docMk/>
            <pc:sldMk cId="4222327344" sldId="1118"/>
            <ac:cxnSpMk id="22" creationId="{2F1A5616-93F5-48F7-BE11-136323AFC100}"/>
          </ac:cxnSpMkLst>
        </pc:cxnChg>
        <pc:cxnChg chg="add mod">
          <ac:chgData name="Azizah Novi Tami" userId="c0ed711f575e7b7e" providerId="LiveId" clId="{68CDB956-38DE-461B-823B-2781E1D342A8}" dt="2019-09-22T19:12:23.672" v="8198" actId="1076"/>
          <ac:cxnSpMkLst>
            <pc:docMk/>
            <pc:sldMk cId="4222327344" sldId="1118"/>
            <ac:cxnSpMk id="23" creationId="{402D39C8-29CD-4747-AB0B-B6E47500B1C9}"/>
          </ac:cxnSpMkLst>
        </pc:cxnChg>
        <pc:cxnChg chg="add mod">
          <ac:chgData name="Azizah Novi Tami" userId="c0ed711f575e7b7e" providerId="LiveId" clId="{68CDB956-38DE-461B-823B-2781E1D342A8}" dt="2019-09-22T19:12:50.092" v="8209" actId="1076"/>
          <ac:cxnSpMkLst>
            <pc:docMk/>
            <pc:sldMk cId="4222327344" sldId="1118"/>
            <ac:cxnSpMk id="24" creationId="{87FD565F-93E2-4797-B9A3-FDB203C4034F}"/>
          </ac:cxnSpMkLst>
        </pc:cxnChg>
        <pc:cxnChg chg="add mod">
          <ac:chgData name="Azizah Novi Tami" userId="c0ed711f575e7b7e" providerId="LiveId" clId="{68CDB956-38DE-461B-823B-2781E1D342A8}" dt="2019-09-22T19:13:18.337" v="8218" actId="14100"/>
          <ac:cxnSpMkLst>
            <pc:docMk/>
            <pc:sldMk cId="4222327344" sldId="1118"/>
            <ac:cxnSpMk id="34" creationId="{C701758E-C309-4F53-A421-0674B510BD3C}"/>
          </ac:cxnSpMkLst>
        </pc:cxnChg>
        <pc:cxnChg chg="add mod">
          <ac:chgData name="Azizah Novi Tami" userId="c0ed711f575e7b7e" providerId="LiveId" clId="{68CDB956-38DE-461B-823B-2781E1D342A8}" dt="2019-09-22T19:13:37.530" v="8224" actId="14100"/>
          <ac:cxnSpMkLst>
            <pc:docMk/>
            <pc:sldMk cId="4222327344" sldId="1118"/>
            <ac:cxnSpMk id="35" creationId="{636B0011-0860-4DA6-A612-400BE51EC009}"/>
          </ac:cxnSpMkLst>
        </pc:cxnChg>
      </pc:sldChg>
      <pc:sldChg chg="addSp delSp modSp add del">
        <pc:chgData name="Azizah Novi Tami" userId="c0ed711f575e7b7e" providerId="LiveId" clId="{68CDB956-38DE-461B-823B-2781E1D342A8}" dt="2019-09-22T19:18:07.518" v="8518" actId="47"/>
        <pc:sldMkLst>
          <pc:docMk/>
          <pc:sldMk cId="1302648437" sldId="1119"/>
        </pc:sldMkLst>
        <pc:spChg chg="del">
          <ac:chgData name="Azizah Novi Tami" userId="c0ed711f575e7b7e" providerId="LiveId" clId="{68CDB956-38DE-461B-823B-2781E1D342A8}" dt="2019-09-22T19:17:56.275" v="8514" actId="478"/>
          <ac:spMkLst>
            <pc:docMk/>
            <pc:sldMk cId="1302648437" sldId="1119"/>
            <ac:spMk id="24" creationId="{5E606E39-CD1F-44BB-9DEE-856C3CCB944C}"/>
          </ac:spMkLst>
        </pc:spChg>
        <pc:spChg chg="del">
          <ac:chgData name="Azizah Novi Tami" userId="c0ed711f575e7b7e" providerId="LiveId" clId="{68CDB956-38DE-461B-823B-2781E1D342A8}" dt="2019-09-22T19:17:56.275" v="8514" actId="478"/>
          <ac:spMkLst>
            <pc:docMk/>
            <pc:sldMk cId="1302648437" sldId="1119"/>
            <ac:spMk id="45" creationId="{4A38012F-7ACF-4066-8576-2581A56505CE}"/>
          </ac:spMkLst>
        </pc:spChg>
        <pc:spChg chg="del">
          <ac:chgData name="Azizah Novi Tami" userId="c0ed711f575e7b7e" providerId="LiveId" clId="{68CDB956-38DE-461B-823B-2781E1D342A8}" dt="2019-09-22T19:17:56.275" v="8514" actId="478"/>
          <ac:spMkLst>
            <pc:docMk/>
            <pc:sldMk cId="1302648437" sldId="1119"/>
            <ac:spMk id="46" creationId="{C27634E6-544F-4A42-A74F-F12F8B94A618}"/>
          </ac:spMkLst>
        </pc:spChg>
        <pc:spChg chg="del">
          <ac:chgData name="Azizah Novi Tami" userId="c0ed711f575e7b7e" providerId="LiveId" clId="{68CDB956-38DE-461B-823B-2781E1D342A8}" dt="2019-09-22T19:17:56.275" v="8514" actId="478"/>
          <ac:spMkLst>
            <pc:docMk/>
            <pc:sldMk cId="1302648437" sldId="1119"/>
            <ac:spMk id="47" creationId="{FCC2667E-F87E-420C-91A8-2EF52C9F30C4}"/>
          </ac:spMkLst>
        </pc:spChg>
        <pc:picChg chg="add mod">
          <ac:chgData name="Azizah Novi Tami" userId="c0ed711f575e7b7e" providerId="LiveId" clId="{68CDB956-38DE-461B-823B-2781E1D342A8}" dt="2019-09-22T19:18:01.874" v="8517" actId="1076"/>
          <ac:picMkLst>
            <pc:docMk/>
            <pc:sldMk cId="1302648437" sldId="1119"/>
            <ac:picMk id="21" creationId="{793D2574-FB2B-44DA-B006-450C1C1008E3}"/>
          </ac:picMkLst>
        </pc:picChg>
        <pc:picChg chg="del">
          <ac:chgData name="Azizah Novi Tami" userId="c0ed711f575e7b7e" providerId="LiveId" clId="{68CDB956-38DE-461B-823B-2781E1D342A8}" dt="2019-09-22T19:17:56.275" v="8514" actId="478"/>
          <ac:picMkLst>
            <pc:docMk/>
            <pc:sldMk cId="1302648437" sldId="1119"/>
            <ac:picMk id="41" creationId="{F680FA6F-60BA-4B80-AE25-78789E486369}"/>
          </ac:picMkLst>
        </pc:picChg>
        <pc:picChg chg="del">
          <ac:chgData name="Azizah Novi Tami" userId="c0ed711f575e7b7e" providerId="LiveId" clId="{68CDB956-38DE-461B-823B-2781E1D342A8}" dt="2019-09-22T19:17:56.275" v="8514" actId="478"/>
          <ac:picMkLst>
            <pc:docMk/>
            <pc:sldMk cId="1302648437" sldId="1119"/>
            <ac:picMk id="42" creationId="{6D17BECF-7C03-444A-ABEB-DA8EEADC5747}"/>
          </ac:picMkLst>
        </pc:picChg>
        <pc:picChg chg="del">
          <ac:chgData name="Azizah Novi Tami" userId="c0ed711f575e7b7e" providerId="LiveId" clId="{68CDB956-38DE-461B-823B-2781E1D342A8}" dt="2019-09-22T19:17:56.275" v="8514" actId="478"/>
          <ac:picMkLst>
            <pc:docMk/>
            <pc:sldMk cId="1302648437" sldId="1119"/>
            <ac:picMk id="43" creationId="{79941D76-13EB-49D6-8187-5363BC09EBB8}"/>
          </ac:picMkLst>
        </pc:picChg>
        <pc:picChg chg="del">
          <ac:chgData name="Azizah Novi Tami" userId="c0ed711f575e7b7e" providerId="LiveId" clId="{68CDB956-38DE-461B-823B-2781E1D342A8}" dt="2019-09-22T19:17:56.275" v="8514" actId="478"/>
          <ac:picMkLst>
            <pc:docMk/>
            <pc:sldMk cId="1302648437" sldId="1119"/>
            <ac:picMk id="44" creationId="{EDEE0F61-F8C0-4415-AC91-B993E9A0B62C}"/>
          </ac:picMkLst>
        </pc:picChg>
      </pc:sldChg>
      <pc:sldChg chg="addSp delSp modSp add">
        <pc:chgData name="Azizah Novi Tami" userId="c0ed711f575e7b7e" providerId="LiveId" clId="{68CDB956-38DE-461B-823B-2781E1D342A8}" dt="2019-09-22T19:24:31.515" v="8701" actId="14100"/>
        <pc:sldMkLst>
          <pc:docMk/>
          <pc:sldMk cId="1583951994" sldId="1119"/>
        </pc:sldMkLst>
        <pc:spChg chg="add mod">
          <ac:chgData name="Azizah Novi Tami" userId="c0ed711f575e7b7e" providerId="LiveId" clId="{68CDB956-38DE-461B-823B-2781E1D342A8}" dt="2019-09-22T19:20:47.629" v="8584" actId="1076"/>
          <ac:spMkLst>
            <pc:docMk/>
            <pc:sldMk cId="1583951994" sldId="1119"/>
            <ac:spMk id="2" creationId="{1903DEF3-98A8-4C1B-9574-09B50437C166}"/>
          </ac:spMkLst>
        </pc:spChg>
        <pc:spChg chg="add mod">
          <ac:chgData name="Azizah Novi Tami" userId="c0ed711f575e7b7e" providerId="LiveId" clId="{68CDB956-38DE-461B-823B-2781E1D342A8}" dt="2019-09-22T19:24:20.113" v="8692" actId="1037"/>
          <ac:spMkLst>
            <pc:docMk/>
            <pc:sldMk cId="1583951994" sldId="1119"/>
            <ac:spMk id="5" creationId="{25C3F422-4F8D-4696-809D-E478E0A5C8EC}"/>
          </ac:spMkLst>
        </pc:spChg>
        <pc:spChg chg="add mod">
          <ac:chgData name="Azizah Novi Tami" userId="c0ed711f575e7b7e" providerId="LiveId" clId="{68CDB956-38DE-461B-823B-2781E1D342A8}" dt="2019-09-22T19:24:20.113" v="8692" actId="1037"/>
          <ac:spMkLst>
            <pc:docMk/>
            <pc:sldMk cId="1583951994" sldId="1119"/>
            <ac:spMk id="6" creationId="{A7D2F59D-02A6-4556-9FF8-13F96EC94C0C}"/>
          </ac:spMkLst>
        </pc:spChg>
        <pc:spChg chg="mod">
          <ac:chgData name="Azizah Novi Tami" userId="c0ed711f575e7b7e" providerId="LiveId" clId="{68CDB956-38DE-461B-823B-2781E1D342A8}" dt="2019-09-22T19:24:31.515" v="8701" actId="14100"/>
          <ac:spMkLst>
            <pc:docMk/>
            <pc:sldMk cId="1583951994" sldId="1119"/>
            <ac:spMk id="7" creationId="{0737C4A3-29D0-4F88-8FB4-616A36653686}"/>
          </ac:spMkLst>
        </pc:spChg>
        <pc:spChg chg="del">
          <ac:chgData name="Azizah Novi Tami" userId="c0ed711f575e7b7e" providerId="LiveId" clId="{68CDB956-38DE-461B-823B-2781E1D342A8}" dt="2019-09-22T19:19:46.563" v="8539" actId="478"/>
          <ac:spMkLst>
            <pc:docMk/>
            <pc:sldMk cId="1583951994" sldId="1119"/>
            <ac:spMk id="36" creationId="{51177D6D-905F-4496-925E-15EB3BDEEDD8}"/>
          </ac:spMkLst>
        </pc:spChg>
        <pc:spChg chg="del">
          <ac:chgData name="Azizah Novi Tami" userId="c0ed711f575e7b7e" providerId="LiveId" clId="{68CDB956-38DE-461B-823B-2781E1D342A8}" dt="2019-09-22T19:19:43.187" v="8538" actId="478"/>
          <ac:spMkLst>
            <pc:docMk/>
            <pc:sldMk cId="1583951994" sldId="1119"/>
            <ac:spMk id="37" creationId="{7FF3084A-2E64-4B67-A778-59D39E547808}"/>
          </ac:spMkLst>
        </pc:spChg>
        <pc:spChg chg="del">
          <ac:chgData name="Azizah Novi Tami" userId="c0ed711f575e7b7e" providerId="LiveId" clId="{68CDB956-38DE-461B-823B-2781E1D342A8}" dt="2019-09-22T19:19:43.187" v="8538" actId="478"/>
          <ac:spMkLst>
            <pc:docMk/>
            <pc:sldMk cId="1583951994" sldId="1119"/>
            <ac:spMk id="40" creationId="{CE283C6E-B88D-4A21-8F48-9ADD93236F3E}"/>
          </ac:spMkLst>
        </pc:spChg>
        <pc:spChg chg="del">
          <ac:chgData name="Azizah Novi Tami" userId="c0ed711f575e7b7e" providerId="LiveId" clId="{68CDB956-38DE-461B-823B-2781E1D342A8}" dt="2019-09-22T19:19:46.563" v="8539" actId="478"/>
          <ac:spMkLst>
            <pc:docMk/>
            <pc:sldMk cId="1583951994" sldId="1119"/>
            <ac:spMk id="41" creationId="{A3F08754-7DB7-4AD1-B7CF-76E3EBB03663}"/>
          </ac:spMkLst>
        </pc:spChg>
        <pc:spChg chg="del">
          <ac:chgData name="Azizah Novi Tami" userId="c0ed711f575e7b7e" providerId="LiveId" clId="{68CDB956-38DE-461B-823B-2781E1D342A8}" dt="2019-09-22T19:19:43.187" v="8538" actId="478"/>
          <ac:spMkLst>
            <pc:docMk/>
            <pc:sldMk cId="1583951994" sldId="1119"/>
            <ac:spMk id="42" creationId="{4F4A1B7E-A1DB-4F88-9CA3-D94AB1D2D6A7}"/>
          </ac:spMkLst>
        </pc:spChg>
        <pc:spChg chg="add mod">
          <ac:chgData name="Azizah Novi Tami" userId="c0ed711f575e7b7e" providerId="LiveId" clId="{68CDB956-38DE-461B-823B-2781E1D342A8}" dt="2019-09-22T19:22:14.983" v="8594" actId="164"/>
          <ac:spMkLst>
            <pc:docMk/>
            <pc:sldMk cId="1583951994" sldId="1119"/>
            <ac:spMk id="43" creationId="{499C01DE-B461-422D-8B32-D07324D4F881}"/>
          </ac:spMkLst>
        </pc:spChg>
        <pc:spChg chg="add mod">
          <ac:chgData name="Azizah Novi Tami" userId="c0ed711f575e7b7e" providerId="LiveId" clId="{68CDB956-38DE-461B-823B-2781E1D342A8}" dt="2019-09-22T19:22:14.983" v="8594" actId="164"/>
          <ac:spMkLst>
            <pc:docMk/>
            <pc:sldMk cId="1583951994" sldId="1119"/>
            <ac:spMk id="44" creationId="{142D7DF4-6111-48F4-8933-ADDA2C6FC0DB}"/>
          </ac:spMkLst>
        </pc:spChg>
        <pc:spChg chg="del">
          <ac:chgData name="Azizah Novi Tami" userId="c0ed711f575e7b7e" providerId="LiveId" clId="{68CDB956-38DE-461B-823B-2781E1D342A8}" dt="2019-09-22T19:19:43.187" v="8538" actId="478"/>
          <ac:spMkLst>
            <pc:docMk/>
            <pc:sldMk cId="1583951994" sldId="1119"/>
            <ac:spMk id="66" creationId="{4E6E2CBC-CAD7-40B3-A3C5-C95BD3F77085}"/>
          </ac:spMkLst>
        </pc:spChg>
        <pc:grpChg chg="add mod">
          <ac:chgData name="Azizah Novi Tami" userId="c0ed711f575e7b7e" providerId="LiveId" clId="{68CDB956-38DE-461B-823B-2781E1D342A8}" dt="2019-09-22T19:21:33.483" v="8591" actId="164"/>
          <ac:grpSpMkLst>
            <pc:docMk/>
            <pc:sldMk cId="1583951994" sldId="1119"/>
            <ac:grpSpMk id="3" creationId="{8CAA3A88-5D8A-4F7F-A3A4-B23046F6A60B}"/>
          </ac:grpSpMkLst>
        </pc:grpChg>
        <pc:grpChg chg="add mod">
          <ac:chgData name="Azizah Novi Tami" userId="c0ed711f575e7b7e" providerId="LiveId" clId="{68CDB956-38DE-461B-823B-2781E1D342A8}" dt="2019-09-22T19:24:04.686" v="8664" actId="1037"/>
          <ac:grpSpMkLst>
            <pc:docMk/>
            <pc:sldMk cId="1583951994" sldId="1119"/>
            <ac:grpSpMk id="4" creationId="{3EBC3D7C-8BB9-4FFF-BC2D-92F5E92C78FF}"/>
          </ac:grpSpMkLst>
        </pc:grpChg>
        <pc:graphicFrameChg chg="del">
          <ac:chgData name="Azizah Novi Tami" userId="c0ed711f575e7b7e" providerId="LiveId" clId="{68CDB956-38DE-461B-823B-2781E1D342A8}" dt="2019-09-22T19:19:43.187" v="8538" actId="478"/>
          <ac:graphicFrameMkLst>
            <pc:docMk/>
            <pc:sldMk cId="1583951994" sldId="1119"/>
            <ac:graphicFrameMk id="21" creationId="{A5415C5C-D71E-4375-BDE6-ACF9AAA4ED86}"/>
          </ac:graphicFrameMkLst>
        </pc:graphicFrameChg>
        <pc:graphicFrameChg chg="del">
          <ac:chgData name="Azizah Novi Tami" userId="c0ed711f575e7b7e" providerId="LiveId" clId="{68CDB956-38DE-461B-823B-2781E1D342A8}" dt="2019-09-22T19:19:43.187" v="8538" actId="478"/>
          <ac:graphicFrameMkLst>
            <pc:docMk/>
            <pc:sldMk cId="1583951994" sldId="1119"/>
            <ac:graphicFrameMk id="39" creationId="{1DCC98F3-CA08-4EC0-BEFE-87957E2881B0}"/>
          </ac:graphicFrameMkLst>
        </pc:graphicFrameChg>
        <pc:picChg chg="add del mod">
          <ac:chgData name="Azizah Novi Tami" userId="c0ed711f575e7b7e" providerId="LiveId" clId="{68CDB956-38DE-461B-823B-2781E1D342A8}" dt="2019-09-22T19:21:03.249" v="8586" actId="478"/>
          <ac:picMkLst>
            <pc:docMk/>
            <pc:sldMk cId="1583951994" sldId="1119"/>
            <ac:picMk id="38" creationId="{1CFD63A2-F566-49A3-808F-C22446B5B808}"/>
          </ac:picMkLst>
        </pc:picChg>
        <pc:picChg chg="add mod ord">
          <ac:chgData name="Azizah Novi Tami" userId="c0ed711f575e7b7e" providerId="LiveId" clId="{68CDB956-38DE-461B-823B-2781E1D342A8}" dt="2019-09-22T19:22:14.983" v="8594" actId="164"/>
          <ac:picMkLst>
            <pc:docMk/>
            <pc:sldMk cId="1583951994" sldId="1119"/>
            <ac:picMk id="45" creationId="{8A801A38-9EC5-414E-9897-6A4A0FA118C4}"/>
          </ac:picMkLst>
        </pc:picChg>
        <pc:cxnChg chg="del">
          <ac:chgData name="Azizah Novi Tami" userId="c0ed711f575e7b7e" providerId="LiveId" clId="{68CDB956-38DE-461B-823B-2781E1D342A8}" dt="2019-09-22T19:19:43.187" v="8538" actId="478"/>
          <ac:cxnSpMkLst>
            <pc:docMk/>
            <pc:sldMk cId="1583951994" sldId="1119"/>
            <ac:cxnSpMk id="22" creationId="{2F1A5616-93F5-48F7-BE11-136323AFC100}"/>
          </ac:cxnSpMkLst>
        </pc:cxnChg>
        <pc:cxnChg chg="del">
          <ac:chgData name="Azizah Novi Tami" userId="c0ed711f575e7b7e" providerId="LiveId" clId="{68CDB956-38DE-461B-823B-2781E1D342A8}" dt="2019-09-22T19:19:43.187" v="8538" actId="478"/>
          <ac:cxnSpMkLst>
            <pc:docMk/>
            <pc:sldMk cId="1583951994" sldId="1119"/>
            <ac:cxnSpMk id="23" creationId="{402D39C8-29CD-4747-AB0B-B6E47500B1C9}"/>
          </ac:cxnSpMkLst>
        </pc:cxnChg>
        <pc:cxnChg chg="del">
          <ac:chgData name="Azizah Novi Tami" userId="c0ed711f575e7b7e" providerId="LiveId" clId="{68CDB956-38DE-461B-823B-2781E1D342A8}" dt="2019-09-22T19:19:43.187" v="8538" actId="478"/>
          <ac:cxnSpMkLst>
            <pc:docMk/>
            <pc:sldMk cId="1583951994" sldId="1119"/>
            <ac:cxnSpMk id="24" creationId="{87FD565F-93E2-4797-B9A3-FDB203C4034F}"/>
          </ac:cxnSpMkLst>
        </pc:cxnChg>
        <pc:cxnChg chg="del">
          <ac:chgData name="Azizah Novi Tami" userId="c0ed711f575e7b7e" providerId="LiveId" clId="{68CDB956-38DE-461B-823B-2781E1D342A8}" dt="2019-09-22T19:19:43.187" v="8538" actId="478"/>
          <ac:cxnSpMkLst>
            <pc:docMk/>
            <pc:sldMk cId="1583951994" sldId="1119"/>
            <ac:cxnSpMk id="34" creationId="{C701758E-C309-4F53-A421-0674B510BD3C}"/>
          </ac:cxnSpMkLst>
        </pc:cxnChg>
        <pc:cxnChg chg="del">
          <ac:chgData name="Azizah Novi Tami" userId="c0ed711f575e7b7e" providerId="LiveId" clId="{68CDB956-38DE-461B-823B-2781E1D342A8}" dt="2019-09-22T19:19:43.187" v="8538" actId="478"/>
          <ac:cxnSpMkLst>
            <pc:docMk/>
            <pc:sldMk cId="1583951994" sldId="1119"/>
            <ac:cxnSpMk id="35" creationId="{636B0011-0860-4DA6-A612-400BE51EC009}"/>
          </ac:cxnSpMkLst>
        </pc:cxnChg>
      </pc:sldChg>
      <pc:sldChg chg="addSp delSp modSp add ord">
        <pc:chgData name="Azizah Novi Tami" userId="c0ed711f575e7b7e" providerId="LiveId" clId="{68CDB956-38DE-461B-823B-2781E1D342A8}" dt="2019-09-24T16:01:20.953" v="15019" actId="478"/>
        <pc:sldMkLst>
          <pc:docMk/>
          <pc:sldMk cId="2719054391" sldId="1120"/>
        </pc:sldMkLst>
        <pc:spChg chg="add del mod">
          <ac:chgData name="Azizah Novi Tami" userId="c0ed711f575e7b7e" providerId="LiveId" clId="{68CDB956-38DE-461B-823B-2781E1D342A8}" dt="2019-09-22T19:28:57.063" v="8748" actId="11"/>
          <ac:spMkLst>
            <pc:docMk/>
            <pc:sldMk cId="2719054391" sldId="1120"/>
            <ac:spMk id="4" creationId="{67A249D4-E8AD-46CF-87D6-58C9281818A0}"/>
          </ac:spMkLst>
        </pc:spChg>
        <pc:spChg chg="mod">
          <ac:chgData name="Azizah Novi Tami" userId="c0ed711f575e7b7e" providerId="LiveId" clId="{68CDB956-38DE-461B-823B-2781E1D342A8}" dt="2019-09-22T20:05:42.290" v="9669" actId="207"/>
          <ac:spMkLst>
            <pc:docMk/>
            <pc:sldMk cId="2719054391" sldId="1120"/>
            <ac:spMk id="41" creationId="{68FC996F-BCF7-44BD-8440-00474298B773}"/>
          </ac:spMkLst>
        </pc:spChg>
        <pc:spChg chg="del">
          <ac:chgData name="Azizah Novi Tami" userId="c0ed711f575e7b7e" providerId="LiveId" clId="{68CDB956-38DE-461B-823B-2781E1D342A8}" dt="2019-09-24T16:01:20.953" v="15019" actId="478"/>
          <ac:spMkLst>
            <pc:docMk/>
            <pc:sldMk cId="2719054391" sldId="1120"/>
            <ac:spMk id="48" creationId="{328CC1AB-51A3-44C4-B410-E09DBD0F38D9}"/>
          </ac:spMkLst>
        </pc:spChg>
        <pc:spChg chg="del">
          <ac:chgData name="Azizah Novi Tami" userId="c0ed711f575e7b7e" providerId="LiveId" clId="{68CDB956-38DE-461B-823B-2781E1D342A8}" dt="2019-09-24T16:01:19.095" v="15018" actId="478"/>
          <ac:spMkLst>
            <pc:docMk/>
            <pc:sldMk cId="2719054391" sldId="1120"/>
            <ac:spMk id="49" creationId="{A209E665-FB30-43FF-8874-A2C8AF743BB1}"/>
          </ac:spMkLst>
        </pc:spChg>
        <pc:spChg chg="del mod">
          <ac:chgData name="Azizah Novi Tami" userId="c0ed711f575e7b7e" providerId="LiveId" clId="{68CDB956-38DE-461B-823B-2781E1D342A8}" dt="2019-09-24T16:01:17.211" v="15017" actId="478"/>
          <ac:spMkLst>
            <pc:docMk/>
            <pc:sldMk cId="2719054391" sldId="1120"/>
            <ac:spMk id="50" creationId="{04487BCF-F65A-4085-82A3-8DEB24099127}"/>
          </ac:spMkLst>
        </pc:spChg>
      </pc:sldChg>
      <pc:sldChg chg="addSp delSp modSp add">
        <pc:chgData name="Azizah Novi Tami" userId="c0ed711f575e7b7e" providerId="LiveId" clId="{68CDB956-38DE-461B-823B-2781E1D342A8}" dt="2019-09-23T06:38:07.452" v="10644" actId="207"/>
        <pc:sldMkLst>
          <pc:docMk/>
          <pc:sldMk cId="1600074842" sldId="1121"/>
        </pc:sldMkLst>
        <pc:spChg chg="mod">
          <ac:chgData name="Azizah Novi Tami" userId="c0ed711f575e7b7e" providerId="LiveId" clId="{68CDB956-38DE-461B-823B-2781E1D342A8}" dt="2019-09-22T19:40:17.967" v="8922" actId="207"/>
          <ac:spMkLst>
            <pc:docMk/>
            <pc:sldMk cId="1600074842" sldId="1121"/>
            <ac:spMk id="2" creationId="{44D2572C-FB17-4F77-A1B3-62882B9FECEA}"/>
          </ac:spMkLst>
        </pc:spChg>
        <pc:spChg chg="del mod">
          <ac:chgData name="Azizah Novi Tami" userId="c0ed711f575e7b7e" providerId="LiveId" clId="{68CDB956-38DE-461B-823B-2781E1D342A8}" dt="2019-09-22T19:33:42.296" v="8823" actId="478"/>
          <ac:spMkLst>
            <pc:docMk/>
            <pc:sldMk cId="1600074842" sldId="1121"/>
            <ac:spMk id="4" creationId="{67A249D4-E8AD-46CF-87D6-58C9281818A0}"/>
          </ac:spMkLst>
        </pc:spChg>
        <pc:spChg chg="add del">
          <ac:chgData name="Azizah Novi Tami" userId="c0ed711f575e7b7e" providerId="LiveId" clId="{68CDB956-38DE-461B-823B-2781E1D342A8}" dt="2019-09-22T19:31:00.108" v="8764"/>
          <ac:spMkLst>
            <pc:docMk/>
            <pc:sldMk cId="1600074842" sldId="1121"/>
            <ac:spMk id="18" creationId="{05BE2148-59A5-497F-B373-6D9FADDB31DE}"/>
          </ac:spMkLst>
        </pc:spChg>
        <pc:spChg chg="add mod ord">
          <ac:chgData name="Azizah Novi Tami" userId="c0ed711f575e7b7e" providerId="LiveId" clId="{68CDB956-38DE-461B-823B-2781E1D342A8}" dt="2019-09-22T19:40:28.192" v="8923" actId="207"/>
          <ac:spMkLst>
            <pc:docMk/>
            <pc:sldMk cId="1600074842" sldId="1121"/>
            <ac:spMk id="19" creationId="{2EF481C0-626D-4609-9D0B-0C4BCB01CF5D}"/>
          </ac:spMkLst>
        </pc:spChg>
        <pc:spChg chg="add mod">
          <ac:chgData name="Azizah Novi Tami" userId="c0ed711f575e7b7e" providerId="LiveId" clId="{68CDB956-38DE-461B-823B-2781E1D342A8}" dt="2019-09-23T06:38:07.452" v="10644" actId="207"/>
          <ac:spMkLst>
            <pc:docMk/>
            <pc:sldMk cId="1600074842" sldId="1121"/>
            <ac:spMk id="21" creationId="{DD1F6E1A-2E8A-488C-9223-66051C783409}"/>
          </ac:spMkLst>
        </pc:spChg>
        <pc:spChg chg="add del mod">
          <ac:chgData name="Azizah Novi Tami" userId="c0ed711f575e7b7e" providerId="LiveId" clId="{68CDB956-38DE-461B-823B-2781E1D342A8}" dt="2019-09-22T19:54:38.171" v="9358"/>
          <ac:spMkLst>
            <pc:docMk/>
            <pc:sldMk cId="1600074842" sldId="1121"/>
            <ac:spMk id="22" creationId="{5D273F98-B043-4532-ACD4-6D1516A32B05}"/>
          </ac:spMkLst>
        </pc:spChg>
        <pc:spChg chg="mod topLvl">
          <ac:chgData name="Azizah Novi Tami" userId="c0ed711f575e7b7e" providerId="LiveId" clId="{68CDB956-38DE-461B-823B-2781E1D342A8}" dt="2019-09-22T19:32:49.078" v="8801" actId="1076"/>
          <ac:spMkLst>
            <pc:docMk/>
            <pc:sldMk cId="1600074842" sldId="1121"/>
            <ac:spMk id="31" creationId="{CFAF4B66-D72D-4E86-8669-5CB6D37B29DB}"/>
          </ac:spMkLst>
        </pc:spChg>
        <pc:spChg chg="del mod topLvl">
          <ac:chgData name="Azizah Novi Tami" userId="c0ed711f575e7b7e" providerId="LiveId" clId="{68CDB956-38DE-461B-823B-2781E1D342A8}" dt="2019-09-22T19:30:23.076" v="8756" actId="478"/>
          <ac:spMkLst>
            <pc:docMk/>
            <pc:sldMk cId="1600074842" sldId="1121"/>
            <ac:spMk id="32" creationId="{03722F97-EFD2-4C1C-A485-AC3F00706CE3}"/>
          </ac:spMkLst>
        </pc:spChg>
        <pc:spChg chg="mod topLvl">
          <ac:chgData name="Azizah Novi Tami" userId="c0ed711f575e7b7e" providerId="LiveId" clId="{68CDB956-38DE-461B-823B-2781E1D342A8}" dt="2019-09-22T19:32:34.267" v="8797" actId="1076"/>
          <ac:spMkLst>
            <pc:docMk/>
            <pc:sldMk cId="1600074842" sldId="1121"/>
            <ac:spMk id="33" creationId="{3E90C21C-FBC9-42A7-8E81-BCCBF1F8E9C9}"/>
          </ac:spMkLst>
        </pc:spChg>
        <pc:spChg chg="mod topLvl">
          <ac:chgData name="Azizah Novi Tami" userId="c0ed711f575e7b7e" providerId="LiveId" clId="{68CDB956-38DE-461B-823B-2781E1D342A8}" dt="2019-09-22T19:32:36.702" v="8798" actId="1076"/>
          <ac:spMkLst>
            <pc:docMk/>
            <pc:sldMk cId="1600074842" sldId="1121"/>
            <ac:spMk id="34" creationId="{5A48971E-3236-49E1-AF6C-52D6E1088842}"/>
          </ac:spMkLst>
        </pc:spChg>
        <pc:spChg chg="del mod topLvl">
          <ac:chgData name="Azizah Novi Tami" userId="c0ed711f575e7b7e" providerId="LiveId" clId="{68CDB956-38DE-461B-823B-2781E1D342A8}" dt="2019-09-22T19:32:41.797" v="8800" actId="478"/>
          <ac:spMkLst>
            <pc:docMk/>
            <pc:sldMk cId="1600074842" sldId="1121"/>
            <ac:spMk id="36" creationId="{7118254D-1C0A-428F-94AF-4CC5A30A4763}"/>
          </ac:spMkLst>
        </pc:spChg>
        <pc:spChg chg="del mod topLvl">
          <ac:chgData name="Azizah Novi Tami" userId="c0ed711f575e7b7e" providerId="LiveId" clId="{68CDB956-38DE-461B-823B-2781E1D342A8}" dt="2019-09-22T19:30:14.686" v="8753" actId="478"/>
          <ac:spMkLst>
            <pc:docMk/>
            <pc:sldMk cId="1600074842" sldId="1121"/>
            <ac:spMk id="38" creationId="{F71873A7-C829-4145-8C50-84C7B7A55C26}"/>
          </ac:spMkLst>
        </pc:spChg>
        <pc:spChg chg="del mod topLvl">
          <ac:chgData name="Azizah Novi Tami" userId="c0ed711f575e7b7e" providerId="LiveId" clId="{68CDB956-38DE-461B-823B-2781E1D342A8}" dt="2019-09-22T19:30:24.831" v="8757" actId="478"/>
          <ac:spMkLst>
            <pc:docMk/>
            <pc:sldMk cId="1600074842" sldId="1121"/>
            <ac:spMk id="39" creationId="{1B9B7F35-3457-4A16-B6DA-F920C8938535}"/>
          </ac:spMkLst>
        </pc:spChg>
        <pc:spChg chg="del mod topLvl">
          <ac:chgData name="Azizah Novi Tami" userId="c0ed711f575e7b7e" providerId="LiveId" clId="{68CDB956-38DE-461B-823B-2781E1D342A8}" dt="2019-09-22T19:30:09.595" v="8751" actId="478"/>
          <ac:spMkLst>
            <pc:docMk/>
            <pc:sldMk cId="1600074842" sldId="1121"/>
            <ac:spMk id="40" creationId="{3B39B6D6-D8D5-4AFB-8284-25B5CD40E247}"/>
          </ac:spMkLst>
        </pc:spChg>
        <pc:spChg chg="mod">
          <ac:chgData name="Azizah Novi Tami" userId="c0ed711f575e7b7e" providerId="LiveId" clId="{68CDB956-38DE-461B-823B-2781E1D342A8}" dt="2019-09-23T06:17:30.288" v="10374" actId="1035"/>
          <ac:spMkLst>
            <pc:docMk/>
            <pc:sldMk cId="1600074842" sldId="1121"/>
            <ac:spMk id="41" creationId="{68FC996F-BCF7-44BD-8440-00474298B773}"/>
          </ac:spMkLst>
        </pc:spChg>
        <pc:spChg chg="mod">
          <ac:chgData name="Azizah Novi Tami" userId="c0ed711f575e7b7e" providerId="LiveId" clId="{68CDB956-38DE-461B-823B-2781E1D342A8}" dt="2019-09-22T20:00:51.139" v="9490" actId="1076"/>
          <ac:spMkLst>
            <pc:docMk/>
            <pc:sldMk cId="1600074842" sldId="1121"/>
            <ac:spMk id="50" creationId="{04487BCF-F65A-4085-82A3-8DEB24099127}"/>
          </ac:spMkLst>
        </pc:spChg>
        <pc:grpChg chg="del">
          <ac:chgData name="Azizah Novi Tami" userId="c0ed711f575e7b7e" providerId="LiveId" clId="{68CDB956-38DE-461B-823B-2781E1D342A8}" dt="2019-09-22T19:30:07.561" v="8750" actId="165"/>
          <ac:grpSpMkLst>
            <pc:docMk/>
            <pc:sldMk cId="1600074842" sldId="1121"/>
            <ac:grpSpMk id="3" creationId="{94C2DC8B-01DF-48E1-B315-1CAF7A60EF8B}"/>
          </ac:grpSpMkLst>
        </pc:grpChg>
        <pc:graphicFrameChg chg="add mod modGraphic">
          <ac:chgData name="Azizah Novi Tami" userId="c0ed711f575e7b7e" providerId="LiveId" clId="{68CDB956-38DE-461B-823B-2781E1D342A8}" dt="2019-09-22T19:59:39.576" v="9465" actId="207"/>
          <ac:graphicFrameMkLst>
            <pc:docMk/>
            <pc:sldMk cId="1600074842" sldId="1121"/>
            <ac:graphicFrameMk id="5" creationId="{D642DCD5-47BE-4942-A775-CD4A04AAE85B}"/>
          </ac:graphicFrameMkLst>
        </pc:graphicFrameChg>
      </pc:sldChg>
      <pc:sldChg chg="addSp delSp modSp add">
        <pc:chgData name="Azizah Novi Tami" userId="c0ed711f575e7b7e" providerId="LiveId" clId="{68CDB956-38DE-461B-823B-2781E1D342A8}" dt="2019-12-19T22:50:05.889" v="16188" actId="1076"/>
        <pc:sldMkLst>
          <pc:docMk/>
          <pc:sldMk cId="278674563" sldId="1122"/>
        </pc:sldMkLst>
        <pc:spChg chg="mod">
          <ac:chgData name="Azizah Novi Tami" userId="c0ed711f575e7b7e" providerId="LiveId" clId="{68CDB956-38DE-461B-823B-2781E1D342A8}" dt="2019-09-22T19:49:31.922" v="9196" actId="14100"/>
          <ac:spMkLst>
            <pc:docMk/>
            <pc:sldMk cId="278674563" sldId="1122"/>
            <ac:spMk id="2" creationId="{44D2572C-FB17-4F77-A1B3-62882B9FECEA}"/>
          </ac:spMkLst>
        </pc:spChg>
        <pc:spChg chg="add mod">
          <ac:chgData name="Azizah Novi Tami" userId="c0ed711f575e7b7e" providerId="LiveId" clId="{68CDB956-38DE-461B-823B-2781E1D342A8}" dt="2019-09-22T19:56:15.889" v="9420" actId="14100"/>
          <ac:spMkLst>
            <pc:docMk/>
            <pc:sldMk cId="278674563" sldId="1122"/>
            <ac:spMk id="3" creationId="{F70B1B06-15B8-407F-8980-45D26D72546D}"/>
          </ac:spMkLst>
        </pc:spChg>
        <pc:spChg chg="add mod">
          <ac:chgData name="Azizah Novi Tami" userId="c0ed711f575e7b7e" providerId="LiveId" clId="{68CDB956-38DE-461B-823B-2781E1D342A8}" dt="2019-09-23T06:38:16.265" v="10646" actId="207"/>
          <ac:spMkLst>
            <pc:docMk/>
            <pc:sldMk cId="278674563" sldId="1122"/>
            <ac:spMk id="16" creationId="{3B5A82BD-1D62-4536-9E03-8A654F5E0C13}"/>
          </ac:spMkLst>
        </pc:spChg>
        <pc:spChg chg="mod">
          <ac:chgData name="Azizah Novi Tami" userId="c0ed711f575e7b7e" providerId="LiveId" clId="{68CDB956-38DE-461B-823B-2781E1D342A8}" dt="2019-09-22T19:49:20.124" v="9192" actId="14100"/>
          <ac:spMkLst>
            <pc:docMk/>
            <pc:sldMk cId="278674563" sldId="1122"/>
            <ac:spMk id="19" creationId="{2EF481C0-626D-4609-9D0B-0C4BCB01CF5D}"/>
          </ac:spMkLst>
        </pc:spChg>
        <pc:spChg chg="del">
          <ac:chgData name="Azizah Novi Tami" userId="c0ed711f575e7b7e" providerId="LiveId" clId="{68CDB956-38DE-461B-823B-2781E1D342A8}" dt="2019-09-22T19:46:14.328" v="9019" actId="478"/>
          <ac:spMkLst>
            <pc:docMk/>
            <pc:sldMk cId="278674563" sldId="1122"/>
            <ac:spMk id="21" creationId="{DD1F6E1A-2E8A-488C-9223-66051C783409}"/>
          </ac:spMkLst>
        </pc:spChg>
        <pc:spChg chg="mod">
          <ac:chgData name="Azizah Novi Tami" userId="c0ed711f575e7b7e" providerId="LiveId" clId="{68CDB956-38DE-461B-823B-2781E1D342A8}" dt="2019-09-24T13:36:49.285" v="14288" actId="1076"/>
          <ac:spMkLst>
            <pc:docMk/>
            <pc:sldMk cId="278674563" sldId="1122"/>
            <ac:spMk id="33" creationId="{3E90C21C-FBC9-42A7-8E81-BCCBF1F8E9C9}"/>
          </ac:spMkLst>
        </pc:spChg>
        <pc:spChg chg="mod">
          <ac:chgData name="Azizah Novi Tami" userId="c0ed711f575e7b7e" providerId="LiveId" clId="{68CDB956-38DE-461B-823B-2781E1D342A8}" dt="2019-09-22T19:49:16.100" v="9191" actId="1037"/>
          <ac:spMkLst>
            <pc:docMk/>
            <pc:sldMk cId="278674563" sldId="1122"/>
            <ac:spMk id="34" creationId="{5A48971E-3236-49E1-AF6C-52D6E1088842}"/>
          </ac:spMkLst>
        </pc:spChg>
        <pc:spChg chg="mod">
          <ac:chgData name="Azizah Novi Tami" userId="c0ed711f575e7b7e" providerId="LiveId" clId="{68CDB956-38DE-461B-823B-2781E1D342A8}" dt="2019-09-22T19:49:38.564" v="9205" actId="1035"/>
          <ac:spMkLst>
            <pc:docMk/>
            <pc:sldMk cId="278674563" sldId="1122"/>
            <ac:spMk id="41" creationId="{68FC996F-BCF7-44BD-8440-00474298B773}"/>
          </ac:spMkLst>
        </pc:spChg>
        <pc:spChg chg="mod">
          <ac:chgData name="Azizah Novi Tami" userId="c0ed711f575e7b7e" providerId="LiveId" clId="{68CDB956-38DE-461B-823B-2781E1D342A8}" dt="2019-12-19T22:50:05.889" v="16188" actId="1076"/>
          <ac:spMkLst>
            <pc:docMk/>
            <pc:sldMk cId="278674563" sldId="1122"/>
            <ac:spMk id="50" creationId="{04487BCF-F65A-4085-82A3-8DEB24099127}"/>
          </ac:spMkLst>
        </pc:spChg>
        <pc:graphicFrameChg chg="del">
          <ac:chgData name="Azizah Novi Tami" userId="c0ed711f575e7b7e" providerId="LiveId" clId="{68CDB956-38DE-461B-823B-2781E1D342A8}" dt="2019-09-22T19:46:14.328" v="9019" actId="478"/>
          <ac:graphicFrameMkLst>
            <pc:docMk/>
            <pc:sldMk cId="278674563" sldId="1122"/>
            <ac:graphicFrameMk id="5" creationId="{D642DCD5-47BE-4942-A775-CD4A04AAE85B}"/>
          </ac:graphicFrameMkLst>
        </pc:graphicFrameChg>
        <pc:graphicFrameChg chg="add mod">
          <ac:chgData name="Azizah Novi Tami" userId="c0ed711f575e7b7e" providerId="LiveId" clId="{68CDB956-38DE-461B-823B-2781E1D342A8}" dt="2019-09-22T19:55:57.904" v="9398" actId="1036"/>
          <ac:graphicFrameMkLst>
            <pc:docMk/>
            <pc:sldMk cId="278674563" sldId="1122"/>
            <ac:graphicFrameMk id="14" creationId="{68B3C4F4-32ED-4B50-A710-8C9AE1ED6992}"/>
          </ac:graphicFrameMkLst>
        </pc:graphicFrameChg>
        <pc:graphicFrameChg chg="add mod">
          <ac:chgData name="Azizah Novi Tami" userId="c0ed711f575e7b7e" providerId="LiveId" clId="{68CDB956-38DE-461B-823B-2781E1D342A8}" dt="2019-09-22T19:55:57.904" v="9398" actId="1036"/>
          <ac:graphicFrameMkLst>
            <pc:docMk/>
            <pc:sldMk cId="278674563" sldId="1122"/>
            <ac:graphicFrameMk id="15" creationId="{1942751A-F955-4A36-9DC6-3CA26FD1453D}"/>
          </ac:graphicFrameMkLst>
        </pc:graphicFrameChg>
      </pc:sldChg>
      <pc:sldChg chg="addSp delSp modSp add">
        <pc:chgData name="Azizah Novi Tami" userId="c0ed711f575e7b7e" providerId="LiveId" clId="{68CDB956-38DE-461B-823B-2781E1D342A8}" dt="2019-09-24T14:40:39.999" v="14348" actId="20577"/>
        <pc:sldMkLst>
          <pc:docMk/>
          <pc:sldMk cId="1742971170" sldId="1123"/>
        </pc:sldMkLst>
        <pc:spChg chg="add mod">
          <ac:chgData name="Azizah Novi Tami" userId="c0ed711f575e7b7e" providerId="LiveId" clId="{68CDB956-38DE-461B-823B-2781E1D342A8}" dt="2019-09-24T13:37:38.667" v="14299" actId="1035"/>
          <ac:spMkLst>
            <pc:docMk/>
            <pc:sldMk cId="1742971170" sldId="1123"/>
            <ac:spMk id="3" creationId="{8F955458-E6A6-492D-83CF-2DF3FA1C4397}"/>
          </ac:spMkLst>
        </pc:spChg>
        <pc:spChg chg="add mod">
          <ac:chgData name="Azizah Novi Tami" userId="c0ed711f575e7b7e" providerId="LiveId" clId="{68CDB956-38DE-461B-823B-2781E1D342A8}" dt="2019-09-24T14:37:04.865" v="14333" actId="1076"/>
          <ac:spMkLst>
            <pc:docMk/>
            <pc:sldMk cId="1742971170" sldId="1123"/>
            <ac:spMk id="4" creationId="{26D83CD9-C8D6-4C3F-8098-DE9A6616731B}"/>
          </ac:spMkLst>
        </pc:spChg>
        <pc:spChg chg="add mod">
          <ac:chgData name="Azizah Novi Tami" userId="c0ed711f575e7b7e" providerId="LiveId" clId="{68CDB956-38DE-461B-823B-2781E1D342A8}" dt="2019-09-24T13:37:38.667" v="14299" actId="1035"/>
          <ac:spMkLst>
            <pc:docMk/>
            <pc:sldMk cId="1742971170" sldId="1123"/>
            <ac:spMk id="18" creationId="{B2400FAD-6F3E-4E5E-9CC8-87802DEF8011}"/>
          </ac:spMkLst>
        </pc:spChg>
        <pc:spChg chg="add mod">
          <ac:chgData name="Azizah Novi Tami" userId="c0ed711f575e7b7e" providerId="LiveId" clId="{68CDB956-38DE-461B-823B-2781E1D342A8}" dt="2019-09-24T14:40:39.999" v="14348" actId="20577"/>
          <ac:spMkLst>
            <pc:docMk/>
            <pc:sldMk cId="1742971170" sldId="1123"/>
            <ac:spMk id="20" creationId="{2D848ABB-2998-423C-A2BF-B02150E9FC1C}"/>
          </ac:spMkLst>
        </pc:spChg>
        <pc:spChg chg="mod">
          <ac:chgData name="Azizah Novi Tami" userId="c0ed711f575e7b7e" providerId="LiveId" clId="{68CDB956-38DE-461B-823B-2781E1D342A8}" dt="2019-09-22T20:32:08.781" v="9750" actId="1035"/>
          <ac:spMkLst>
            <pc:docMk/>
            <pc:sldMk cId="1742971170" sldId="1123"/>
            <ac:spMk id="41" creationId="{68FC996F-BCF7-44BD-8440-00474298B773}"/>
          </ac:spMkLst>
        </pc:spChg>
        <pc:spChg chg="mod">
          <ac:chgData name="Azizah Novi Tami" userId="c0ed711f575e7b7e" providerId="LiveId" clId="{68CDB956-38DE-461B-823B-2781E1D342A8}" dt="2019-09-22T20:04:36.687" v="9651" actId="1035"/>
          <ac:spMkLst>
            <pc:docMk/>
            <pc:sldMk cId="1742971170" sldId="1123"/>
            <ac:spMk id="49" creationId="{A209E665-FB30-43FF-8874-A2C8AF743BB1}"/>
          </ac:spMkLst>
        </pc:spChg>
        <pc:spChg chg="mod">
          <ac:chgData name="Azizah Novi Tami" userId="c0ed711f575e7b7e" providerId="LiveId" clId="{68CDB956-38DE-461B-823B-2781E1D342A8}" dt="2019-09-22T20:04:41.781" v="9652" actId="14100"/>
          <ac:spMkLst>
            <pc:docMk/>
            <pc:sldMk cId="1742971170" sldId="1123"/>
            <ac:spMk id="50" creationId="{04487BCF-F65A-4085-82A3-8DEB24099127}"/>
          </ac:spMkLst>
        </pc:spChg>
        <pc:graphicFrameChg chg="del mod">
          <ac:chgData name="Azizah Novi Tami" userId="c0ed711f575e7b7e" providerId="LiveId" clId="{68CDB956-38DE-461B-823B-2781E1D342A8}" dt="2019-09-22T19:56:31.109" v="9423" actId="478"/>
          <ac:graphicFrameMkLst>
            <pc:docMk/>
            <pc:sldMk cId="1742971170" sldId="1123"/>
            <ac:graphicFrameMk id="14" creationId="{68B3C4F4-32ED-4B50-A710-8C9AE1ED6992}"/>
          </ac:graphicFrameMkLst>
        </pc:graphicFrameChg>
        <pc:graphicFrameChg chg="del">
          <ac:chgData name="Azizah Novi Tami" userId="c0ed711f575e7b7e" providerId="LiveId" clId="{68CDB956-38DE-461B-823B-2781E1D342A8}" dt="2019-09-22T19:56:41.669" v="9427" actId="478"/>
          <ac:graphicFrameMkLst>
            <pc:docMk/>
            <pc:sldMk cId="1742971170" sldId="1123"/>
            <ac:graphicFrameMk id="15" creationId="{1942751A-F955-4A36-9DC6-3CA26FD1453D}"/>
          </ac:graphicFrameMkLst>
        </pc:graphicFrameChg>
        <pc:picChg chg="add mod">
          <ac:chgData name="Azizah Novi Tami" userId="c0ed711f575e7b7e" providerId="LiveId" clId="{68CDB956-38DE-461B-823B-2781E1D342A8}" dt="2019-09-24T13:37:38.667" v="14299" actId="1035"/>
          <ac:picMkLst>
            <pc:docMk/>
            <pc:sldMk cId="1742971170" sldId="1123"/>
            <ac:picMk id="16" creationId="{717EC4D4-13CB-462C-ACEB-A512A6129C46}"/>
          </ac:picMkLst>
        </pc:picChg>
        <pc:picChg chg="add mod">
          <ac:chgData name="Azizah Novi Tami" userId="c0ed711f575e7b7e" providerId="LiveId" clId="{68CDB956-38DE-461B-823B-2781E1D342A8}" dt="2019-09-24T13:37:38.667" v="14299" actId="1035"/>
          <ac:picMkLst>
            <pc:docMk/>
            <pc:sldMk cId="1742971170" sldId="1123"/>
            <ac:picMk id="17" creationId="{555C5452-4530-4FF9-A186-725DC799216E}"/>
          </ac:picMkLst>
        </pc:picChg>
        <pc:picChg chg="mod">
          <ac:chgData name="Azizah Novi Tami" userId="c0ed711f575e7b7e" providerId="LiveId" clId="{68CDB956-38DE-461B-823B-2781E1D342A8}" dt="2019-09-22T20:04:29.772" v="9641" actId="1076"/>
          <ac:picMkLst>
            <pc:docMk/>
            <pc:sldMk cId="1742971170" sldId="1123"/>
            <ac:picMk id="62" creationId="{80F22C5C-F2C7-4ECB-8DBE-0B218291E299}"/>
          </ac:picMkLst>
        </pc:picChg>
      </pc:sldChg>
      <pc:sldChg chg="addSp delSp modSp add del">
        <pc:chgData name="Azizah Novi Tami" userId="c0ed711f575e7b7e" providerId="LiveId" clId="{68CDB956-38DE-461B-823B-2781E1D342A8}" dt="2019-09-23T06:51:58.480" v="10741" actId="47"/>
        <pc:sldMkLst>
          <pc:docMk/>
          <pc:sldMk cId="773093095" sldId="1124"/>
        </pc:sldMkLst>
        <pc:spChg chg="del">
          <ac:chgData name="Azizah Novi Tami" userId="c0ed711f575e7b7e" providerId="LiveId" clId="{68CDB956-38DE-461B-823B-2781E1D342A8}" dt="2019-09-22T20:06:09.799" v="9672" actId="478"/>
          <ac:spMkLst>
            <pc:docMk/>
            <pc:sldMk cId="773093095" sldId="1124"/>
            <ac:spMk id="3" creationId="{8F955458-E6A6-492D-83CF-2DF3FA1C4397}"/>
          </ac:spMkLst>
        </pc:spChg>
        <pc:spChg chg="add del">
          <ac:chgData name="Azizah Novi Tami" userId="c0ed711f575e7b7e" providerId="LiveId" clId="{68CDB956-38DE-461B-823B-2781E1D342A8}" dt="2019-09-22T20:06:14.515" v="9676"/>
          <ac:spMkLst>
            <pc:docMk/>
            <pc:sldMk cId="773093095" sldId="1124"/>
            <ac:spMk id="4" creationId="{DB00CE9A-E8E9-41CB-85EA-53EC23F1F792}"/>
          </ac:spMkLst>
        </pc:spChg>
        <pc:spChg chg="add del">
          <ac:chgData name="Azizah Novi Tami" userId="c0ed711f575e7b7e" providerId="LiveId" clId="{68CDB956-38DE-461B-823B-2781E1D342A8}" dt="2019-09-22T20:06:14.515" v="9676"/>
          <ac:spMkLst>
            <pc:docMk/>
            <pc:sldMk cId="773093095" sldId="1124"/>
            <ac:spMk id="5" creationId="{336EB45B-6AE9-43A4-BE8B-46B5DE9DC0FD}"/>
          </ac:spMkLst>
        </pc:spChg>
        <pc:spChg chg="add del mod">
          <ac:chgData name="Azizah Novi Tami" userId="c0ed711f575e7b7e" providerId="LiveId" clId="{68CDB956-38DE-461B-823B-2781E1D342A8}" dt="2019-09-23T06:25:58.429" v="10396" actId="478"/>
          <ac:spMkLst>
            <pc:docMk/>
            <pc:sldMk cId="773093095" sldId="1124"/>
            <ac:spMk id="10" creationId="{19099128-F49C-46FE-8E70-6D0AF4CA15FC}"/>
          </ac:spMkLst>
        </pc:spChg>
        <pc:spChg chg="add mod">
          <ac:chgData name="Azizah Novi Tami" userId="c0ed711f575e7b7e" providerId="LiveId" clId="{68CDB956-38DE-461B-823B-2781E1D342A8}" dt="2019-09-23T06:26:28.720" v="10419" actId="1076"/>
          <ac:spMkLst>
            <pc:docMk/>
            <pc:sldMk cId="773093095" sldId="1124"/>
            <ac:spMk id="16" creationId="{6B8F619D-2EE7-42DE-ADA9-7BD4FC6308D3}"/>
          </ac:spMkLst>
        </pc:spChg>
        <pc:spChg chg="del">
          <ac:chgData name="Azizah Novi Tami" userId="c0ed711f575e7b7e" providerId="LiveId" clId="{68CDB956-38DE-461B-823B-2781E1D342A8}" dt="2019-09-22T20:06:09.799" v="9672" actId="478"/>
          <ac:spMkLst>
            <pc:docMk/>
            <pc:sldMk cId="773093095" sldId="1124"/>
            <ac:spMk id="18" creationId="{B2400FAD-6F3E-4E5E-9CC8-87802DEF8011}"/>
          </ac:spMkLst>
        </pc:spChg>
        <pc:spChg chg="del">
          <ac:chgData name="Azizah Novi Tami" userId="c0ed711f575e7b7e" providerId="LiveId" clId="{68CDB956-38DE-461B-823B-2781E1D342A8}" dt="2019-09-22T20:06:09.799" v="9672" actId="478"/>
          <ac:spMkLst>
            <pc:docMk/>
            <pc:sldMk cId="773093095" sldId="1124"/>
            <ac:spMk id="20" creationId="{2D848ABB-2998-423C-A2BF-B02150E9FC1C}"/>
          </ac:spMkLst>
        </pc:spChg>
        <pc:spChg chg="add del">
          <ac:chgData name="Azizah Novi Tami" userId="c0ed711f575e7b7e" providerId="LiveId" clId="{68CDB956-38DE-461B-823B-2781E1D342A8}" dt="2019-09-22T20:06:14.515" v="9676"/>
          <ac:spMkLst>
            <pc:docMk/>
            <pc:sldMk cId="773093095" sldId="1124"/>
            <ac:spMk id="21" creationId="{52DA7A8A-B84E-4DAD-938D-E1C88D5225AF}"/>
          </ac:spMkLst>
        </pc:spChg>
        <pc:spChg chg="add del mod">
          <ac:chgData name="Azizah Novi Tami" userId="c0ed711f575e7b7e" providerId="LiveId" clId="{68CDB956-38DE-461B-823B-2781E1D342A8}" dt="2019-09-23T06:25:58.429" v="10396" actId="478"/>
          <ac:spMkLst>
            <pc:docMk/>
            <pc:sldMk cId="773093095" sldId="1124"/>
            <ac:spMk id="25" creationId="{FAA72D7D-064C-49AF-BDCE-0C2B014460A7}"/>
          </ac:spMkLst>
        </pc:spChg>
        <pc:spChg chg="add del mod">
          <ac:chgData name="Azizah Novi Tami" userId="c0ed711f575e7b7e" providerId="LiveId" clId="{68CDB956-38DE-461B-823B-2781E1D342A8}" dt="2019-09-23T06:25:58.429" v="10396" actId="478"/>
          <ac:spMkLst>
            <pc:docMk/>
            <pc:sldMk cId="773093095" sldId="1124"/>
            <ac:spMk id="26" creationId="{EEAFF1E6-7A40-4C62-8C17-8DD7A6FC8B19}"/>
          </ac:spMkLst>
        </pc:spChg>
        <pc:spChg chg="mod">
          <ac:chgData name="Azizah Novi Tami" userId="c0ed711f575e7b7e" providerId="LiveId" clId="{68CDB956-38DE-461B-823B-2781E1D342A8}" dt="2019-09-22T20:34:12.876" v="9799" actId="20577"/>
          <ac:spMkLst>
            <pc:docMk/>
            <pc:sldMk cId="773093095" sldId="1124"/>
            <ac:spMk id="41" creationId="{68FC996F-BCF7-44BD-8440-00474298B773}"/>
          </ac:spMkLst>
        </pc:spChg>
        <pc:spChg chg="mod">
          <ac:chgData name="Azizah Novi Tami" userId="c0ed711f575e7b7e" providerId="LiveId" clId="{68CDB956-38DE-461B-823B-2781E1D342A8}" dt="2019-09-22T20:39:21.777" v="9857" actId="1076"/>
          <ac:spMkLst>
            <pc:docMk/>
            <pc:sldMk cId="773093095" sldId="1124"/>
            <ac:spMk id="50" creationId="{04487BCF-F65A-4085-82A3-8DEB24099127}"/>
          </ac:spMkLst>
        </pc:spChg>
        <pc:picChg chg="add del mod modCrop">
          <ac:chgData name="Azizah Novi Tami" userId="c0ed711f575e7b7e" providerId="LiveId" clId="{68CDB956-38DE-461B-823B-2781E1D342A8}" dt="2019-09-23T06:25:58.429" v="10396" actId="478"/>
          <ac:picMkLst>
            <pc:docMk/>
            <pc:sldMk cId="773093095" sldId="1124"/>
            <ac:picMk id="7" creationId="{FFFC50ED-E062-44E4-91D0-DC159C8704A1}"/>
          </ac:picMkLst>
        </pc:picChg>
        <pc:picChg chg="add del mod modCrop">
          <ac:chgData name="Azizah Novi Tami" userId="c0ed711f575e7b7e" providerId="LiveId" clId="{68CDB956-38DE-461B-823B-2781E1D342A8}" dt="2019-09-22T20:35:09.170" v="9835" actId="478"/>
          <ac:picMkLst>
            <pc:docMk/>
            <pc:sldMk cId="773093095" sldId="1124"/>
            <ac:picMk id="9" creationId="{AEA84AAF-1DF5-44FC-BBCA-3F9BC813EAD0}"/>
          </ac:picMkLst>
        </pc:picChg>
        <pc:picChg chg="del">
          <ac:chgData name="Azizah Novi Tami" userId="c0ed711f575e7b7e" providerId="LiveId" clId="{68CDB956-38DE-461B-823B-2781E1D342A8}" dt="2019-09-22T20:06:06.856" v="9671" actId="478"/>
          <ac:picMkLst>
            <pc:docMk/>
            <pc:sldMk cId="773093095" sldId="1124"/>
            <ac:picMk id="16" creationId="{717EC4D4-13CB-462C-ACEB-A512A6129C46}"/>
          </ac:picMkLst>
        </pc:picChg>
        <pc:picChg chg="del">
          <ac:chgData name="Azizah Novi Tami" userId="c0ed711f575e7b7e" providerId="LiveId" clId="{68CDB956-38DE-461B-823B-2781E1D342A8}" dt="2019-09-22T20:06:06.856" v="9671" actId="478"/>
          <ac:picMkLst>
            <pc:docMk/>
            <pc:sldMk cId="773093095" sldId="1124"/>
            <ac:picMk id="17" creationId="{555C5452-4530-4FF9-A186-725DC799216E}"/>
          </ac:picMkLst>
        </pc:picChg>
      </pc:sldChg>
      <pc:sldChg chg="addSp delSp modSp add del">
        <pc:chgData name="Azizah Novi Tami" userId="c0ed711f575e7b7e" providerId="LiveId" clId="{68CDB956-38DE-461B-823B-2781E1D342A8}" dt="2019-09-24T15:41:11.393" v="14839" actId="47"/>
        <pc:sldMkLst>
          <pc:docMk/>
          <pc:sldMk cId="3568540247" sldId="1125"/>
        </pc:sldMkLst>
        <pc:spChg chg="add del mod">
          <ac:chgData name="Azizah Novi Tami" userId="c0ed711f575e7b7e" providerId="LiveId" clId="{68CDB956-38DE-461B-823B-2781E1D342A8}" dt="2019-09-24T03:04:44.266" v="10749"/>
          <ac:spMkLst>
            <pc:docMk/>
            <pc:sldMk cId="3568540247" sldId="1125"/>
            <ac:spMk id="14" creationId="{54E35286-0D8A-4FDD-A618-01415D5130F8}"/>
          </ac:spMkLst>
        </pc:spChg>
        <pc:spChg chg="add del mod">
          <ac:chgData name="Azizah Novi Tami" userId="c0ed711f575e7b7e" providerId="LiveId" clId="{68CDB956-38DE-461B-823B-2781E1D342A8}" dt="2019-09-24T03:04:44.266" v="10749"/>
          <ac:spMkLst>
            <pc:docMk/>
            <pc:sldMk cId="3568540247" sldId="1125"/>
            <ac:spMk id="15" creationId="{4733D36C-A076-4B51-8133-DF7DDCCA8657}"/>
          </ac:spMkLst>
        </pc:spChg>
        <pc:spChg chg="add del mod">
          <ac:chgData name="Azizah Novi Tami" userId="c0ed711f575e7b7e" providerId="LiveId" clId="{68CDB956-38DE-461B-823B-2781E1D342A8}" dt="2019-09-24T03:04:44.266" v="10749"/>
          <ac:spMkLst>
            <pc:docMk/>
            <pc:sldMk cId="3568540247" sldId="1125"/>
            <ac:spMk id="16" creationId="{A7CA295B-F463-48F8-B6BA-CF724CDA8C81}"/>
          </ac:spMkLst>
        </pc:spChg>
        <pc:spChg chg="mod">
          <ac:chgData name="Azizah Novi Tami" userId="c0ed711f575e7b7e" providerId="LiveId" clId="{68CDB956-38DE-461B-823B-2781E1D342A8}" dt="2019-09-22T20:34:58.462" v="9834" actId="1036"/>
          <ac:spMkLst>
            <pc:docMk/>
            <pc:sldMk cId="3568540247" sldId="1125"/>
            <ac:spMk id="41" creationId="{68FC996F-BCF7-44BD-8440-00474298B773}"/>
          </ac:spMkLst>
        </pc:spChg>
        <pc:spChg chg="mod">
          <ac:chgData name="Azizah Novi Tami" userId="c0ed711f575e7b7e" providerId="LiveId" clId="{68CDB956-38DE-461B-823B-2781E1D342A8}" dt="2019-09-22T20:40:09.194" v="9882" actId="1076"/>
          <ac:spMkLst>
            <pc:docMk/>
            <pc:sldMk cId="3568540247" sldId="1125"/>
            <ac:spMk id="50" creationId="{04487BCF-F65A-4085-82A3-8DEB24099127}"/>
          </ac:spMkLst>
        </pc:spChg>
        <pc:picChg chg="del">
          <ac:chgData name="Azizah Novi Tami" userId="c0ed711f575e7b7e" providerId="LiveId" clId="{68CDB956-38DE-461B-823B-2781E1D342A8}" dt="2019-09-22T20:34:22.976" v="9801" actId="478"/>
          <ac:picMkLst>
            <pc:docMk/>
            <pc:sldMk cId="3568540247" sldId="1125"/>
            <ac:picMk id="7" creationId="{FFFC50ED-E062-44E4-91D0-DC159C8704A1}"/>
          </ac:picMkLst>
        </pc:picChg>
        <pc:picChg chg="del mod">
          <ac:chgData name="Azizah Novi Tami" userId="c0ed711f575e7b7e" providerId="LiveId" clId="{68CDB956-38DE-461B-823B-2781E1D342A8}" dt="2019-09-24T03:04:44.266" v="10749"/>
          <ac:picMkLst>
            <pc:docMk/>
            <pc:sldMk cId="3568540247" sldId="1125"/>
            <ac:picMk id="9" creationId="{AEA84AAF-1DF5-44FC-BBCA-3F9BC813EAD0}"/>
          </ac:picMkLst>
        </pc:picChg>
      </pc:sldChg>
      <pc:sldChg chg="add">
        <pc:chgData name="Azizah Novi Tami" userId="c0ed711f575e7b7e" providerId="LiveId" clId="{68CDB956-38DE-461B-823B-2781E1D342A8}" dt="2019-09-23T04:01:22.083" v="9897"/>
        <pc:sldMkLst>
          <pc:docMk/>
          <pc:sldMk cId="1551887896" sldId="1126"/>
        </pc:sldMkLst>
      </pc:sldChg>
      <pc:sldChg chg="addSp delSp modSp add ord modNotesTx">
        <pc:chgData name="Azizah Novi Tami" userId="c0ed711f575e7b7e" providerId="LiveId" clId="{68CDB956-38DE-461B-823B-2781E1D342A8}" dt="2019-09-24T15:41:07.373" v="14838" actId="1035"/>
        <pc:sldMkLst>
          <pc:docMk/>
          <pc:sldMk cId="558117381" sldId="1127"/>
        </pc:sldMkLst>
        <pc:spChg chg="del">
          <ac:chgData name="Azizah Novi Tami" userId="c0ed711f575e7b7e" providerId="LiveId" clId="{68CDB956-38DE-461B-823B-2781E1D342A8}" dt="2019-09-24T14:43:19.608" v="14532" actId="478"/>
          <ac:spMkLst>
            <pc:docMk/>
            <pc:sldMk cId="558117381" sldId="1127"/>
            <ac:spMk id="2" creationId="{44D2572C-FB17-4F77-A1B3-62882B9FECEA}"/>
          </ac:spMkLst>
        </pc:spChg>
        <pc:spChg chg="add mod">
          <ac:chgData name="Azizah Novi Tami" userId="c0ed711f575e7b7e" providerId="LiveId" clId="{68CDB956-38DE-461B-823B-2781E1D342A8}" dt="2019-09-24T15:40:33.219" v="14761" actId="1035"/>
          <ac:spMkLst>
            <pc:docMk/>
            <pc:sldMk cId="558117381" sldId="1127"/>
            <ac:spMk id="3" creationId="{AE305FEC-3021-416A-B7D9-690258498E65}"/>
          </ac:spMkLst>
        </pc:spChg>
        <pc:spChg chg="add mod">
          <ac:chgData name="Azizah Novi Tami" userId="c0ed711f575e7b7e" providerId="LiveId" clId="{68CDB956-38DE-461B-823B-2781E1D342A8}" dt="2019-09-24T15:40:13.166" v="14738" actId="1036"/>
          <ac:spMkLst>
            <pc:docMk/>
            <pc:sldMk cId="558117381" sldId="1127"/>
            <ac:spMk id="4" creationId="{7E4E1BD5-55F8-4193-8900-4A052210A945}"/>
          </ac:spMkLst>
        </pc:spChg>
        <pc:spChg chg="mod">
          <ac:chgData name="Azizah Novi Tami" userId="c0ed711f575e7b7e" providerId="LiveId" clId="{68CDB956-38DE-461B-823B-2781E1D342A8}" dt="2019-09-24T15:40:33.219" v="14761" actId="1035"/>
          <ac:spMkLst>
            <pc:docMk/>
            <pc:sldMk cId="558117381" sldId="1127"/>
            <ac:spMk id="10" creationId="{19099128-F49C-46FE-8E70-6D0AF4CA15FC}"/>
          </ac:spMkLst>
        </pc:spChg>
        <pc:spChg chg="add mod">
          <ac:chgData name="Azizah Novi Tami" userId="c0ed711f575e7b7e" providerId="LiveId" clId="{68CDB956-38DE-461B-823B-2781E1D342A8}" dt="2019-09-24T15:40:13.166" v="14738" actId="1036"/>
          <ac:spMkLst>
            <pc:docMk/>
            <pc:sldMk cId="558117381" sldId="1127"/>
            <ac:spMk id="12" creationId="{39A031DE-3E04-4F45-906F-F4DD099D351F}"/>
          </ac:spMkLst>
        </pc:spChg>
        <pc:spChg chg="add del mod">
          <ac:chgData name="Azizah Novi Tami" userId="c0ed711f575e7b7e" providerId="LiveId" clId="{68CDB956-38DE-461B-823B-2781E1D342A8}" dt="2019-09-24T03:04:38.724" v="10748" actId="478"/>
          <ac:spMkLst>
            <pc:docMk/>
            <pc:sldMk cId="558117381" sldId="1127"/>
            <ac:spMk id="16" creationId="{17A303F8-C82C-4AE4-AD86-9E91A47D61DC}"/>
          </ac:spMkLst>
        </pc:spChg>
        <pc:spChg chg="add mod">
          <ac:chgData name="Azizah Novi Tami" userId="c0ed711f575e7b7e" providerId="LiveId" clId="{68CDB956-38DE-461B-823B-2781E1D342A8}" dt="2019-09-24T15:40:13.166" v="14738" actId="1036"/>
          <ac:spMkLst>
            <pc:docMk/>
            <pc:sldMk cId="558117381" sldId="1127"/>
            <ac:spMk id="18" creationId="{70BA8763-05FA-469F-A423-849CB52A73C2}"/>
          </ac:spMkLst>
        </pc:spChg>
        <pc:spChg chg="del">
          <ac:chgData name="Azizah Novi Tami" userId="c0ed711f575e7b7e" providerId="LiveId" clId="{68CDB956-38DE-461B-823B-2781E1D342A8}" dt="2019-09-24T14:43:19.608" v="14532" actId="478"/>
          <ac:spMkLst>
            <pc:docMk/>
            <pc:sldMk cId="558117381" sldId="1127"/>
            <ac:spMk id="19" creationId="{2EF481C0-626D-4609-9D0B-0C4BCB01CF5D}"/>
          </ac:spMkLst>
        </pc:spChg>
        <pc:spChg chg="add mod">
          <ac:chgData name="Azizah Novi Tami" userId="c0ed711f575e7b7e" providerId="LiveId" clId="{68CDB956-38DE-461B-823B-2781E1D342A8}" dt="2019-09-24T15:40:13.166" v="14738" actId="1036"/>
          <ac:spMkLst>
            <pc:docMk/>
            <pc:sldMk cId="558117381" sldId="1127"/>
            <ac:spMk id="20" creationId="{D0F3BFB5-C7B9-4CBD-8E79-CA003F6C59A7}"/>
          </ac:spMkLst>
        </pc:spChg>
        <pc:spChg chg="add mod">
          <ac:chgData name="Azizah Novi Tami" userId="c0ed711f575e7b7e" providerId="LiveId" clId="{68CDB956-38DE-461B-823B-2781E1D342A8}" dt="2019-09-24T15:40:13.166" v="14738" actId="1036"/>
          <ac:spMkLst>
            <pc:docMk/>
            <pc:sldMk cId="558117381" sldId="1127"/>
            <ac:spMk id="21" creationId="{8BE524F6-BEFB-483E-A32E-5F54DD97C413}"/>
          </ac:spMkLst>
        </pc:spChg>
        <pc:spChg chg="add mod">
          <ac:chgData name="Azizah Novi Tami" userId="c0ed711f575e7b7e" providerId="LiveId" clId="{68CDB956-38DE-461B-823B-2781E1D342A8}" dt="2019-09-24T15:40:27.470" v="14755" actId="1036"/>
          <ac:spMkLst>
            <pc:docMk/>
            <pc:sldMk cId="558117381" sldId="1127"/>
            <ac:spMk id="22" creationId="{539B1A66-3306-437B-BB60-7E09F4F601F4}"/>
          </ac:spMkLst>
        </pc:spChg>
        <pc:spChg chg="mod">
          <ac:chgData name="Azizah Novi Tami" userId="c0ed711f575e7b7e" providerId="LiveId" clId="{68CDB956-38DE-461B-823B-2781E1D342A8}" dt="2019-09-24T15:40:33.219" v="14761" actId="1035"/>
          <ac:spMkLst>
            <pc:docMk/>
            <pc:sldMk cId="558117381" sldId="1127"/>
            <ac:spMk id="25" creationId="{FAA72D7D-064C-49AF-BDCE-0C2B014460A7}"/>
          </ac:spMkLst>
        </pc:spChg>
        <pc:spChg chg="mod">
          <ac:chgData name="Azizah Novi Tami" userId="c0ed711f575e7b7e" providerId="LiveId" clId="{68CDB956-38DE-461B-823B-2781E1D342A8}" dt="2019-09-24T15:40:33.219" v="14761" actId="1035"/>
          <ac:spMkLst>
            <pc:docMk/>
            <pc:sldMk cId="558117381" sldId="1127"/>
            <ac:spMk id="26" creationId="{EEAFF1E6-7A40-4C62-8C17-8DD7A6FC8B19}"/>
          </ac:spMkLst>
        </pc:spChg>
        <pc:spChg chg="add mod">
          <ac:chgData name="Azizah Novi Tami" userId="c0ed711f575e7b7e" providerId="LiveId" clId="{68CDB956-38DE-461B-823B-2781E1D342A8}" dt="2019-09-24T15:41:07.373" v="14838" actId="1035"/>
          <ac:spMkLst>
            <pc:docMk/>
            <pc:sldMk cId="558117381" sldId="1127"/>
            <ac:spMk id="30" creationId="{67AD5007-0CF6-4B9F-B574-E722FD49FDC3}"/>
          </ac:spMkLst>
        </pc:spChg>
        <pc:spChg chg="del">
          <ac:chgData name="Azizah Novi Tami" userId="c0ed711f575e7b7e" providerId="LiveId" clId="{68CDB956-38DE-461B-823B-2781E1D342A8}" dt="2019-09-24T14:43:19.608" v="14532" actId="478"/>
          <ac:spMkLst>
            <pc:docMk/>
            <pc:sldMk cId="558117381" sldId="1127"/>
            <ac:spMk id="31" creationId="{CFAF4B66-D72D-4E86-8669-5CB6D37B29DB}"/>
          </ac:spMkLst>
        </pc:spChg>
        <pc:spChg chg="add mod">
          <ac:chgData name="Azizah Novi Tami" userId="c0ed711f575e7b7e" providerId="LiveId" clId="{68CDB956-38DE-461B-823B-2781E1D342A8}" dt="2019-09-24T15:41:07.373" v="14838" actId="1035"/>
          <ac:spMkLst>
            <pc:docMk/>
            <pc:sldMk cId="558117381" sldId="1127"/>
            <ac:spMk id="32" creationId="{D1F05580-520D-48AD-B320-4C61D512CFA5}"/>
          </ac:spMkLst>
        </pc:spChg>
        <pc:spChg chg="del mod">
          <ac:chgData name="Azizah Novi Tami" userId="c0ed711f575e7b7e" providerId="LiveId" clId="{68CDB956-38DE-461B-823B-2781E1D342A8}" dt="2019-09-24T14:43:28.179" v="14535" actId="478"/>
          <ac:spMkLst>
            <pc:docMk/>
            <pc:sldMk cId="558117381" sldId="1127"/>
            <ac:spMk id="33" creationId="{3E90C21C-FBC9-42A7-8E81-BCCBF1F8E9C9}"/>
          </ac:spMkLst>
        </pc:spChg>
        <pc:spChg chg="del">
          <ac:chgData name="Azizah Novi Tami" userId="c0ed711f575e7b7e" providerId="LiveId" clId="{68CDB956-38DE-461B-823B-2781E1D342A8}" dt="2019-09-24T14:43:19.608" v="14532" actId="478"/>
          <ac:spMkLst>
            <pc:docMk/>
            <pc:sldMk cId="558117381" sldId="1127"/>
            <ac:spMk id="34" creationId="{5A48971E-3236-49E1-AF6C-52D6E1088842}"/>
          </ac:spMkLst>
        </pc:spChg>
        <pc:spChg chg="del">
          <ac:chgData name="Azizah Novi Tami" userId="c0ed711f575e7b7e" providerId="LiveId" clId="{68CDB956-38DE-461B-823B-2781E1D342A8}" dt="2019-09-24T14:43:19.608" v="14532" actId="478"/>
          <ac:spMkLst>
            <pc:docMk/>
            <pc:sldMk cId="558117381" sldId="1127"/>
            <ac:spMk id="41" creationId="{68FC996F-BCF7-44BD-8440-00474298B773}"/>
          </ac:spMkLst>
        </pc:spChg>
        <pc:spChg chg="mod">
          <ac:chgData name="Azizah Novi Tami" userId="c0ed711f575e7b7e" providerId="LiveId" clId="{68CDB956-38DE-461B-823B-2781E1D342A8}" dt="2019-09-24T15:40:20.344" v="14745" actId="1035"/>
          <ac:spMkLst>
            <pc:docMk/>
            <pc:sldMk cId="558117381" sldId="1127"/>
            <ac:spMk id="48" creationId="{328CC1AB-51A3-44C4-B410-E09DBD0F38D9}"/>
          </ac:spMkLst>
        </pc:spChg>
        <pc:spChg chg="mod">
          <ac:chgData name="Azizah Novi Tami" userId="c0ed711f575e7b7e" providerId="LiveId" clId="{68CDB956-38DE-461B-823B-2781E1D342A8}" dt="2019-09-24T14:42:23.719" v="14417" actId="14100"/>
          <ac:spMkLst>
            <pc:docMk/>
            <pc:sldMk cId="558117381" sldId="1127"/>
            <ac:spMk id="50" creationId="{04487BCF-F65A-4085-82A3-8DEB24099127}"/>
          </ac:spMkLst>
        </pc:spChg>
        <pc:picChg chg="mod">
          <ac:chgData name="Azizah Novi Tami" userId="c0ed711f575e7b7e" providerId="LiveId" clId="{68CDB956-38DE-461B-823B-2781E1D342A8}" dt="2019-09-24T15:40:33.219" v="14761" actId="1035"/>
          <ac:picMkLst>
            <pc:docMk/>
            <pc:sldMk cId="558117381" sldId="1127"/>
            <ac:picMk id="7" creationId="{FFFC50ED-E062-44E4-91D0-DC159C8704A1}"/>
          </ac:picMkLst>
        </pc:picChg>
        <pc:picChg chg="add mod">
          <ac:chgData name="Azizah Novi Tami" userId="c0ed711f575e7b7e" providerId="LiveId" clId="{68CDB956-38DE-461B-823B-2781E1D342A8}" dt="2019-09-24T15:40:13.166" v="14738" actId="1036"/>
          <ac:picMkLst>
            <pc:docMk/>
            <pc:sldMk cId="558117381" sldId="1127"/>
            <ac:picMk id="17" creationId="{2CA95C47-0BFC-4637-8CF1-7F547A9E94F1}"/>
          </ac:picMkLst>
        </pc:picChg>
        <pc:picChg chg="mod">
          <ac:chgData name="Azizah Novi Tami" userId="c0ed711f575e7b7e" providerId="LiveId" clId="{68CDB956-38DE-461B-823B-2781E1D342A8}" dt="2019-09-24T15:33:40.403" v="14684" actId="1076"/>
          <ac:picMkLst>
            <pc:docMk/>
            <pc:sldMk cId="558117381" sldId="1127"/>
            <ac:picMk id="62" creationId="{80F22C5C-F2C7-4ECB-8DBE-0B218291E299}"/>
          </ac:picMkLst>
        </pc:picChg>
        <pc:cxnChg chg="add mod">
          <ac:chgData name="Azizah Novi Tami" userId="c0ed711f575e7b7e" providerId="LiveId" clId="{68CDB956-38DE-461B-823B-2781E1D342A8}" dt="2019-09-24T15:40:13.166" v="14738" actId="1036"/>
          <ac:cxnSpMkLst>
            <pc:docMk/>
            <pc:sldMk cId="558117381" sldId="1127"/>
            <ac:cxnSpMk id="6" creationId="{864560B4-8A4F-4C0C-AEE0-0D483EE9AA5C}"/>
          </ac:cxnSpMkLst>
        </pc:cxnChg>
        <pc:cxnChg chg="add mod">
          <ac:chgData name="Azizah Novi Tami" userId="c0ed711f575e7b7e" providerId="LiveId" clId="{68CDB956-38DE-461B-823B-2781E1D342A8}" dt="2019-09-24T15:41:07.373" v="14838" actId="1035"/>
          <ac:cxnSpMkLst>
            <pc:docMk/>
            <pc:sldMk cId="558117381" sldId="1127"/>
            <ac:cxnSpMk id="29" creationId="{162D972A-2CF2-460A-B8EF-7984965C0E24}"/>
          </ac:cxnSpMkLst>
        </pc:cxnChg>
      </pc:sldChg>
      <pc:sldChg chg="addSp delSp modSp add ord">
        <pc:chgData name="Azizah Novi Tami" userId="c0ed711f575e7b7e" providerId="LiveId" clId="{68CDB956-38DE-461B-823B-2781E1D342A8}" dt="2019-09-24T13:36:11.007" v="14287" actId="1035"/>
        <pc:sldMkLst>
          <pc:docMk/>
          <pc:sldMk cId="165828869" sldId="1128"/>
        </pc:sldMkLst>
        <pc:spChg chg="mod">
          <ac:chgData name="Azizah Novi Tami" userId="c0ed711f575e7b7e" providerId="LiveId" clId="{68CDB956-38DE-461B-823B-2781E1D342A8}" dt="2019-09-24T13:36:03.632" v="14274" actId="1035"/>
          <ac:spMkLst>
            <pc:docMk/>
            <pc:sldMk cId="165828869" sldId="1128"/>
            <ac:spMk id="2" creationId="{44D2572C-FB17-4F77-A1B3-62882B9FECEA}"/>
          </ac:spMkLst>
        </pc:spChg>
        <pc:spChg chg="add mod">
          <ac:chgData name="Azizah Novi Tami" userId="c0ed711f575e7b7e" providerId="LiveId" clId="{68CDB956-38DE-461B-823B-2781E1D342A8}" dt="2019-09-24T13:36:11.007" v="14287" actId="1035"/>
          <ac:spMkLst>
            <pc:docMk/>
            <pc:sldMk cId="165828869" sldId="1128"/>
            <ac:spMk id="3" creationId="{14EDB1E1-AFBF-4738-A9FB-51E6BBEDBA89}"/>
          </ac:spMkLst>
        </pc:spChg>
        <pc:spChg chg="del mod">
          <ac:chgData name="Azizah Novi Tami" userId="c0ed711f575e7b7e" providerId="LiveId" clId="{68CDB956-38DE-461B-823B-2781E1D342A8}" dt="2019-09-23T06:43:20.320" v="10709" actId="478"/>
          <ac:spMkLst>
            <pc:docMk/>
            <pc:sldMk cId="165828869" sldId="1128"/>
            <ac:spMk id="16" creationId="{6B8F619D-2EE7-42DE-ADA9-7BD4FC6308D3}"/>
          </ac:spMkLst>
        </pc:spChg>
        <pc:spChg chg="mod">
          <ac:chgData name="Azizah Novi Tami" userId="c0ed711f575e7b7e" providerId="LiveId" clId="{68CDB956-38DE-461B-823B-2781E1D342A8}" dt="2019-09-24T13:36:03.632" v="14274" actId="1035"/>
          <ac:spMkLst>
            <pc:docMk/>
            <pc:sldMk cId="165828869" sldId="1128"/>
            <ac:spMk id="19" creationId="{2EF481C0-626D-4609-9D0B-0C4BCB01CF5D}"/>
          </ac:spMkLst>
        </pc:spChg>
        <pc:spChg chg="mod">
          <ac:chgData name="Azizah Novi Tami" userId="c0ed711f575e7b7e" providerId="LiveId" clId="{68CDB956-38DE-461B-823B-2781E1D342A8}" dt="2019-09-24T13:36:03.632" v="14274" actId="1035"/>
          <ac:spMkLst>
            <pc:docMk/>
            <pc:sldMk cId="165828869" sldId="1128"/>
            <ac:spMk id="31" creationId="{CFAF4B66-D72D-4E86-8669-5CB6D37B29DB}"/>
          </ac:spMkLst>
        </pc:spChg>
        <pc:spChg chg="mod">
          <ac:chgData name="Azizah Novi Tami" userId="c0ed711f575e7b7e" providerId="LiveId" clId="{68CDB956-38DE-461B-823B-2781E1D342A8}" dt="2019-09-24T13:36:03.632" v="14274" actId="1035"/>
          <ac:spMkLst>
            <pc:docMk/>
            <pc:sldMk cId="165828869" sldId="1128"/>
            <ac:spMk id="33" creationId="{3E90C21C-FBC9-42A7-8E81-BCCBF1F8E9C9}"/>
          </ac:spMkLst>
        </pc:spChg>
        <pc:spChg chg="mod">
          <ac:chgData name="Azizah Novi Tami" userId="c0ed711f575e7b7e" providerId="LiveId" clId="{68CDB956-38DE-461B-823B-2781E1D342A8}" dt="2019-09-24T13:36:03.632" v="14274" actId="1035"/>
          <ac:spMkLst>
            <pc:docMk/>
            <pc:sldMk cId="165828869" sldId="1128"/>
            <ac:spMk id="34" creationId="{5A48971E-3236-49E1-AF6C-52D6E1088842}"/>
          </ac:spMkLst>
        </pc:spChg>
        <pc:spChg chg="mod">
          <ac:chgData name="Azizah Novi Tami" userId="c0ed711f575e7b7e" providerId="LiveId" clId="{68CDB956-38DE-461B-823B-2781E1D342A8}" dt="2019-09-24T13:36:03.632" v="14274" actId="1035"/>
          <ac:spMkLst>
            <pc:docMk/>
            <pc:sldMk cId="165828869" sldId="1128"/>
            <ac:spMk id="41" creationId="{68FC996F-BCF7-44BD-8440-00474298B773}"/>
          </ac:spMkLst>
        </pc:spChg>
        <pc:spChg chg="mod">
          <ac:chgData name="Azizah Novi Tami" userId="c0ed711f575e7b7e" providerId="LiveId" clId="{68CDB956-38DE-461B-823B-2781E1D342A8}" dt="2019-09-23T06:44:13.911" v="10723" actId="1076"/>
          <ac:spMkLst>
            <pc:docMk/>
            <pc:sldMk cId="165828869" sldId="1128"/>
            <ac:spMk id="50" creationId="{04487BCF-F65A-4085-82A3-8DEB24099127}"/>
          </ac:spMkLst>
        </pc:spChg>
      </pc:sldChg>
      <pc:sldChg chg="add del">
        <pc:chgData name="Azizah Novi Tami" userId="c0ed711f575e7b7e" providerId="LiveId" clId="{68CDB956-38DE-461B-823B-2781E1D342A8}" dt="2019-09-24T13:25:02.119" v="14034" actId="47"/>
        <pc:sldMkLst>
          <pc:docMk/>
          <pc:sldMk cId="27169620" sldId="1129"/>
        </pc:sldMkLst>
      </pc:sldChg>
      <pc:sldChg chg="addSp delSp modSp add del delAnim modAnim">
        <pc:chgData name="Azizah Novi Tami" userId="c0ed711f575e7b7e" providerId="LiveId" clId="{68CDB956-38DE-461B-823B-2781E1D342A8}" dt="2019-09-24T12:21:04.044" v="12477" actId="47"/>
        <pc:sldMkLst>
          <pc:docMk/>
          <pc:sldMk cId="2455404085" sldId="1129"/>
        </pc:sldMkLst>
        <pc:spChg chg="add mod">
          <ac:chgData name="Azizah Novi Tami" userId="c0ed711f575e7b7e" providerId="LiveId" clId="{68CDB956-38DE-461B-823B-2781E1D342A8}" dt="2019-09-24T11:33:44.484" v="11791" actId="20577"/>
          <ac:spMkLst>
            <pc:docMk/>
            <pc:sldMk cId="2455404085" sldId="1129"/>
            <ac:spMk id="4" creationId="{BF28BCEA-E2B6-4F50-A65C-6A10EF6F40D7}"/>
          </ac:spMkLst>
        </pc:spChg>
        <pc:spChg chg="mod">
          <ac:chgData name="Azizah Novi Tami" userId="c0ed711f575e7b7e" providerId="LiveId" clId="{68CDB956-38DE-461B-823B-2781E1D342A8}" dt="2019-09-24T09:09:46.241" v="11626" actId="1076"/>
          <ac:spMkLst>
            <pc:docMk/>
            <pc:sldMk cId="2455404085" sldId="1129"/>
            <ac:spMk id="7" creationId="{0737C4A3-29D0-4F88-8FB4-616A36653686}"/>
          </ac:spMkLst>
        </pc:spChg>
        <pc:spChg chg="mod">
          <ac:chgData name="Azizah Novi Tami" userId="c0ed711f575e7b7e" providerId="LiveId" clId="{68CDB956-38DE-461B-823B-2781E1D342A8}" dt="2019-09-24T09:09:53.819" v="11628" actId="1076"/>
          <ac:spMkLst>
            <pc:docMk/>
            <pc:sldMk cId="2455404085" sldId="1129"/>
            <ac:spMk id="15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08:59:54.065" v="11522" actId="478"/>
          <ac:spMkLst>
            <pc:docMk/>
            <pc:sldMk cId="2455404085" sldId="1129"/>
            <ac:spMk id="35" creationId="{1D1B4F45-07C8-40E4-A2FF-DA9A3276EE01}"/>
          </ac:spMkLst>
        </pc:spChg>
        <pc:spChg chg="mod">
          <ac:chgData name="Azizah Novi Tami" userId="c0ed711f575e7b7e" providerId="LiveId" clId="{68CDB956-38DE-461B-823B-2781E1D342A8}" dt="2019-09-24T09:07:17.083" v="11608" actId="1037"/>
          <ac:spMkLst>
            <pc:docMk/>
            <pc:sldMk cId="2455404085" sldId="1129"/>
            <ac:spMk id="49" creationId="{9ECDCDDF-1F88-479E-94BC-95FA626A2CE4}"/>
          </ac:spMkLst>
        </pc:spChg>
        <pc:spChg chg="del mod">
          <ac:chgData name="Azizah Novi Tami" userId="c0ed711f575e7b7e" providerId="LiveId" clId="{68CDB956-38DE-461B-823B-2781E1D342A8}" dt="2019-09-24T09:10:18.145" v="11638" actId="478"/>
          <ac:spMkLst>
            <pc:docMk/>
            <pc:sldMk cId="2455404085" sldId="1129"/>
            <ac:spMk id="51" creationId="{B13FCBA9-0337-4312-9A63-C587B100167E}"/>
          </ac:spMkLst>
        </pc:spChg>
        <pc:spChg chg="mod">
          <ac:chgData name="Azizah Novi Tami" userId="c0ed711f575e7b7e" providerId="LiveId" clId="{68CDB956-38DE-461B-823B-2781E1D342A8}" dt="2019-09-24T09:07:17.083" v="11608" actId="1037"/>
          <ac:spMkLst>
            <pc:docMk/>
            <pc:sldMk cId="2455404085" sldId="1129"/>
            <ac:spMk id="54" creationId="{17AE23AD-0E23-4C1C-A538-CDA3C1FFD556}"/>
          </ac:spMkLst>
        </pc:spChg>
        <pc:spChg chg="mod">
          <ac:chgData name="Azizah Novi Tami" userId="c0ed711f575e7b7e" providerId="LiveId" clId="{68CDB956-38DE-461B-823B-2781E1D342A8}" dt="2019-09-24T11:34:08.040" v="11816" actId="20577"/>
          <ac:spMkLst>
            <pc:docMk/>
            <pc:sldMk cId="2455404085" sldId="1129"/>
            <ac:spMk id="56" creationId="{B76254CD-BA1E-4892-B6F2-E8CEBD12B056}"/>
          </ac:spMkLst>
        </pc:spChg>
        <pc:spChg chg="mod">
          <ac:chgData name="Azizah Novi Tami" userId="c0ed711f575e7b7e" providerId="LiveId" clId="{68CDB956-38DE-461B-823B-2781E1D342A8}" dt="2019-09-24T11:30:45.594" v="11667" actId="1076"/>
          <ac:spMkLst>
            <pc:docMk/>
            <pc:sldMk cId="2455404085" sldId="1129"/>
            <ac:spMk id="69" creationId="{132B4F1E-A5CE-46C5-B92C-968DE6D947B9}"/>
          </ac:spMkLst>
        </pc:spChg>
        <pc:spChg chg="del mod">
          <ac:chgData name="Azizah Novi Tami" userId="c0ed711f575e7b7e" providerId="LiveId" clId="{68CDB956-38DE-461B-823B-2781E1D342A8}" dt="2019-09-24T09:02:43.048" v="11554" actId="478"/>
          <ac:spMkLst>
            <pc:docMk/>
            <pc:sldMk cId="2455404085" sldId="1129"/>
            <ac:spMk id="71" creationId="{DAFA7478-7BC1-4D52-A218-3D8D832F5984}"/>
          </ac:spMkLst>
        </pc:spChg>
        <pc:cxnChg chg="add mod">
          <ac:chgData name="Azizah Novi Tami" userId="c0ed711f575e7b7e" providerId="LiveId" clId="{68CDB956-38DE-461B-823B-2781E1D342A8}" dt="2019-09-24T09:09:43.393" v="11624" actId="14100"/>
          <ac:cxnSpMkLst>
            <pc:docMk/>
            <pc:sldMk cId="2455404085" sldId="1129"/>
            <ac:cxnSpMk id="3" creationId="{88DC9891-4102-4733-92B7-BAC017E717B3}"/>
          </ac:cxnSpMkLst>
        </pc:cxnChg>
      </pc:sldChg>
      <pc:sldChg chg="addSp delSp modSp add addAnim delAnim">
        <pc:chgData name="Azizah Novi Tami" userId="c0ed711f575e7b7e" providerId="LiveId" clId="{68CDB956-38DE-461B-823B-2781E1D342A8}" dt="2019-09-24T13:24:45.940" v="14032" actId="113"/>
        <pc:sldMkLst>
          <pc:docMk/>
          <pc:sldMk cId="1702694085" sldId="1130"/>
        </pc:sldMkLst>
        <pc:spChg chg="mod">
          <ac:chgData name="Azizah Novi Tami" userId="c0ed711f575e7b7e" providerId="LiveId" clId="{68CDB956-38DE-461B-823B-2781E1D342A8}" dt="2019-09-24T13:24:44.315" v="14031" actId="113"/>
          <ac:spMkLst>
            <pc:docMk/>
            <pc:sldMk cId="1702694085" sldId="1130"/>
            <ac:spMk id="26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3:24:15.627" v="14026" actId="207"/>
          <ac:spMkLst>
            <pc:docMk/>
            <pc:sldMk cId="1702694085" sldId="1130"/>
            <ac:spMk id="37" creationId="{00000000-0000-0000-0000-000000000000}"/>
          </ac:spMkLst>
        </pc:spChg>
        <pc:spChg chg="add del mod">
          <ac:chgData name="Azizah Novi Tami" userId="c0ed711f575e7b7e" providerId="LiveId" clId="{68CDB956-38DE-461B-823B-2781E1D342A8}" dt="2019-09-24T13:24:15.627" v="14026" actId="207"/>
          <ac:spMkLst>
            <pc:docMk/>
            <pc:sldMk cId="1702694085" sldId="1130"/>
            <ac:spMk id="38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3:24:45.940" v="14032" actId="113"/>
          <ac:spMkLst>
            <pc:docMk/>
            <pc:sldMk cId="1702694085" sldId="1130"/>
            <ac:spMk id="39" creationId="{00000000-0000-0000-0000-000000000000}"/>
          </ac:spMkLst>
        </pc:spChg>
        <pc:spChg chg="add del mod">
          <ac:chgData name="Azizah Novi Tami" userId="c0ed711f575e7b7e" providerId="LiveId" clId="{68CDB956-38DE-461B-823B-2781E1D342A8}" dt="2019-09-24T13:24:15.627" v="14026" actId="207"/>
          <ac:spMkLst>
            <pc:docMk/>
            <pc:sldMk cId="1702694085" sldId="1130"/>
            <ac:spMk id="41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3:21:13.618" v="13817" actId="20577"/>
          <ac:spMkLst>
            <pc:docMk/>
            <pc:sldMk cId="1702694085" sldId="1130"/>
            <ac:spMk id="42" creationId="{F0AC3E60-5ECD-41B9-9873-DAFD31DDF8D4}"/>
          </ac:spMkLst>
        </pc:spChg>
        <pc:spChg chg="mod">
          <ac:chgData name="Azizah Novi Tami" userId="c0ed711f575e7b7e" providerId="LiveId" clId="{68CDB956-38DE-461B-823B-2781E1D342A8}" dt="2019-09-24T13:24:19.353" v="14027" actId="207"/>
          <ac:spMkLst>
            <pc:docMk/>
            <pc:sldMk cId="1702694085" sldId="1130"/>
            <ac:spMk id="43" creationId="{00000000-0000-0000-0000-000000000000}"/>
          </ac:spMkLst>
        </pc:spChg>
        <pc:spChg chg="add del mod">
          <ac:chgData name="Azizah Novi Tami" userId="c0ed711f575e7b7e" providerId="LiveId" clId="{68CDB956-38DE-461B-823B-2781E1D342A8}" dt="2019-09-24T13:24:25.457" v="14029" actId="208"/>
          <ac:spMkLst>
            <pc:docMk/>
            <pc:sldMk cId="1702694085" sldId="1130"/>
            <ac:spMk id="44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3:21:17.376" v="13818" actId="478"/>
          <ac:spMkLst>
            <pc:docMk/>
            <pc:sldMk cId="1702694085" sldId="1130"/>
            <ac:spMk id="45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3:21:25.363" v="13820" actId="478"/>
          <ac:spMkLst>
            <pc:docMk/>
            <pc:sldMk cId="1702694085" sldId="1130"/>
            <ac:spMk id="46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3:21:21.503" v="13819" actId="478"/>
          <ac:spMkLst>
            <pc:docMk/>
            <pc:sldMk cId="1702694085" sldId="1130"/>
            <ac:spMk id="47" creationId="{00000000-0000-0000-0000-000000000000}"/>
          </ac:spMkLst>
        </pc:spChg>
        <pc:spChg chg="mod">
          <ac:chgData name="Azizah Novi Tami" userId="c0ed711f575e7b7e" providerId="LiveId" clId="{68CDB956-38DE-461B-823B-2781E1D342A8}" dt="2019-09-24T13:24:19.353" v="14027" actId="207"/>
          <ac:spMkLst>
            <pc:docMk/>
            <pc:sldMk cId="1702694085" sldId="1130"/>
            <ac:spMk id="48" creationId="{00000000-0000-0000-0000-000000000000}"/>
          </ac:spMkLst>
        </pc:spChg>
        <pc:grpChg chg="mod">
          <ac:chgData name="Azizah Novi Tami" userId="c0ed711f575e7b7e" providerId="LiveId" clId="{68CDB956-38DE-461B-823B-2781E1D342A8}" dt="2019-09-24T13:24:34.756" v="14030" actId="207"/>
          <ac:grpSpMkLst>
            <pc:docMk/>
            <pc:sldMk cId="1702694085" sldId="1130"/>
            <ac:grpSpMk id="3" creationId="{00000000-0000-0000-0000-000000000000}"/>
          </ac:grpSpMkLst>
        </pc:grpChg>
        <pc:grpChg chg="mod">
          <ac:chgData name="Azizah Novi Tami" userId="c0ed711f575e7b7e" providerId="LiveId" clId="{68CDB956-38DE-461B-823B-2781E1D342A8}" dt="2019-09-24T13:24:34.756" v="14030" actId="207"/>
          <ac:grpSpMkLst>
            <pc:docMk/>
            <pc:sldMk cId="1702694085" sldId="1130"/>
            <ac:grpSpMk id="4" creationId="{00000000-0000-0000-0000-000000000000}"/>
          </ac:grpSpMkLst>
        </pc:grpChg>
      </pc:sldChg>
      <pc:sldChg chg="modSp add">
        <pc:chgData name="Azizah Novi Tami" userId="c0ed711f575e7b7e" providerId="LiveId" clId="{68CDB956-38DE-461B-823B-2781E1D342A8}" dt="2019-09-24T14:41:57.630" v="14393" actId="123"/>
        <pc:sldMkLst>
          <pc:docMk/>
          <pc:sldMk cId="3578279582" sldId="1131"/>
        </pc:sldMkLst>
        <pc:spChg chg="mod">
          <ac:chgData name="Azizah Novi Tami" userId="c0ed711f575e7b7e" providerId="LiveId" clId="{68CDB956-38DE-461B-823B-2781E1D342A8}" dt="2019-09-24T14:41:48.252" v="14376" actId="1035"/>
          <ac:spMkLst>
            <pc:docMk/>
            <pc:sldMk cId="3578279582" sldId="1131"/>
            <ac:spMk id="2" creationId="{44D2572C-FB17-4F77-A1B3-62882B9FECEA}"/>
          </ac:spMkLst>
        </pc:spChg>
        <pc:spChg chg="mod">
          <ac:chgData name="Azizah Novi Tami" userId="c0ed711f575e7b7e" providerId="LiveId" clId="{68CDB956-38DE-461B-823B-2781E1D342A8}" dt="2019-09-24T14:41:57.630" v="14393" actId="123"/>
          <ac:spMkLst>
            <pc:docMk/>
            <pc:sldMk cId="3578279582" sldId="1131"/>
            <ac:spMk id="3" creationId="{14EDB1E1-AFBF-4738-A9FB-51E6BBEDBA89}"/>
          </ac:spMkLst>
        </pc:spChg>
        <pc:spChg chg="mod">
          <ac:chgData name="Azizah Novi Tami" userId="c0ed711f575e7b7e" providerId="LiveId" clId="{68CDB956-38DE-461B-823B-2781E1D342A8}" dt="2019-09-24T14:41:48.252" v="14376" actId="1035"/>
          <ac:spMkLst>
            <pc:docMk/>
            <pc:sldMk cId="3578279582" sldId="1131"/>
            <ac:spMk id="19" creationId="{2EF481C0-626D-4609-9D0B-0C4BCB01CF5D}"/>
          </ac:spMkLst>
        </pc:spChg>
        <pc:spChg chg="mod">
          <ac:chgData name="Azizah Novi Tami" userId="c0ed711f575e7b7e" providerId="LiveId" clId="{68CDB956-38DE-461B-823B-2781E1D342A8}" dt="2019-09-24T14:41:48.252" v="14376" actId="1035"/>
          <ac:spMkLst>
            <pc:docMk/>
            <pc:sldMk cId="3578279582" sldId="1131"/>
            <ac:spMk id="31" creationId="{CFAF4B66-D72D-4E86-8669-5CB6D37B29DB}"/>
          </ac:spMkLst>
        </pc:spChg>
        <pc:spChg chg="mod">
          <ac:chgData name="Azizah Novi Tami" userId="c0ed711f575e7b7e" providerId="LiveId" clId="{68CDB956-38DE-461B-823B-2781E1D342A8}" dt="2019-09-24T14:41:48.252" v="14376" actId="1035"/>
          <ac:spMkLst>
            <pc:docMk/>
            <pc:sldMk cId="3578279582" sldId="1131"/>
            <ac:spMk id="33" creationId="{3E90C21C-FBC9-42A7-8E81-BCCBF1F8E9C9}"/>
          </ac:spMkLst>
        </pc:spChg>
        <pc:spChg chg="mod">
          <ac:chgData name="Azizah Novi Tami" userId="c0ed711f575e7b7e" providerId="LiveId" clId="{68CDB956-38DE-461B-823B-2781E1D342A8}" dt="2019-09-24T14:41:48.252" v="14376" actId="1035"/>
          <ac:spMkLst>
            <pc:docMk/>
            <pc:sldMk cId="3578279582" sldId="1131"/>
            <ac:spMk id="34" creationId="{5A48971E-3236-49E1-AF6C-52D6E1088842}"/>
          </ac:spMkLst>
        </pc:spChg>
        <pc:spChg chg="mod">
          <ac:chgData name="Azizah Novi Tami" userId="c0ed711f575e7b7e" providerId="LiveId" clId="{68CDB956-38DE-461B-823B-2781E1D342A8}" dt="2019-09-24T14:41:48.252" v="14376" actId="1035"/>
          <ac:spMkLst>
            <pc:docMk/>
            <pc:sldMk cId="3578279582" sldId="1131"/>
            <ac:spMk id="41" creationId="{68FC996F-BCF7-44BD-8440-00474298B773}"/>
          </ac:spMkLst>
        </pc:spChg>
      </pc:sldChg>
      <pc:sldChg chg="delSp modSp add ord">
        <pc:chgData name="Azizah Novi Tami" userId="c0ed711f575e7b7e" providerId="LiveId" clId="{68CDB956-38DE-461B-823B-2781E1D342A8}" dt="2019-09-24T16:01:06.199" v="15016" actId="478"/>
        <pc:sldMkLst>
          <pc:docMk/>
          <pc:sldMk cId="897577299" sldId="1132"/>
        </pc:sldMkLst>
        <pc:spChg chg="mod">
          <ac:chgData name="Azizah Novi Tami" userId="c0ed711f575e7b7e" providerId="LiveId" clId="{68CDB956-38DE-461B-823B-2781E1D342A8}" dt="2019-09-24T15:58:49.753" v="14868" actId="14100"/>
          <ac:spMkLst>
            <pc:docMk/>
            <pc:sldMk cId="897577299" sldId="1132"/>
            <ac:spMk id="2" creationId="{44D2572C-FB17-4F77-A1B3-62882B9FECEA}"/>
          </ac:spMkLst>
        </pc:spChg>
        <pc:spChg chg="del">
          <ac:chgData name="Azizah Novi Tami" userId="c0ed711f575e7b7e" providerId="LiveId" clId="{68CDB956-38DE-461B-823B-2781E1D342A8}" dt="2019-09-24T15:58:44.801" v="14867" actId="478"/>
          <ac:spMkLst>
            <pc:docMk/>
            <pc:sldMk cId="897577299" sldId="1132"/>
            <ac:spMk id="4" creationId="{67A249D4-E8AD-46CF-87D6-58C9281818A0}"/>
          </ac:spMkLst>
        </pc:spChg>
        <pc:spChg chg="mod topLvl">
          <ac:chgData name="Azizah Novi Tami" userId="c0ed711f575e7b7e" providerId="LiveId" clId="{68CDB956-38DE-461B-823B-2781E1D342A8}" dt="2019-09-24T15:58:56.304" v="14869" actId="165"/>
          <ac:spMkLst>
            <pc:docMk/>
            <pc:sldMk cId="897577299" sldId="1132"/>
            <ac:spMk id="31" creationId="{CFAF4B66-D72D-4E86-8669-5CB6D37B29DB}"/>
          </ac:spMkLst>
        </pc:spChg>
        <pc:spChg chg="mod topLvl">
          <ac:chgData name="Azizah Novi Tami" userId="c0ed711f575e7b7e" providerId="LiveId" clId="{68CDB956-38DE-461B-823B-2781E1D342A8}" dt="2019-09-24T15:59:19.703" v="14980" actId="1038"/>
          <ac:spMkLst>
            <pc:docMk/>
            <pc:sldMk cId="897577299" sldId="1132"/>
            <ac:spMk id="32" creationId="{03722F97-EFD2-4C1C-A485-AC3F00706CE3}"/>
          </ac:spMkLst>
        </pc:spChg>
        <pc:spChg chg="mod topLvl">
          <ac:chgData name="Azizah Novi Tami" userId="c0ed711f575e7b7e" providerId="LiveId" clId="{68CDB956-38DE-461B-823B-2781E1D342A8}" dt="2019-09-24T15:59:06.179" v="14932" actId="1038"/>
          <ac:spMkLst>
            <pc:docMk/>
            <pc:sldMk cId="897577299" sldId="1132"/>
            <ac:spMk id="33" creationId="{3E90C21C-FBC9-42A7-8E81-BCCBF1F8E9C9}"/>
          </ac:spMkLst>
        </pc:spChg>
        <pc:spChg chg="mod topLvl">
          <ac:chgData name="Azizah Novi Tami" userId="c0ed711f575e7b7e" providerId="LiveId" clId="{68CDB956-38DE-461B-823B-2781E1D342A8}" dt="2019-09-24T15:59:06.179" v="14932" actId="1038"/>
          <ac:spMkLst>
            <pc:docMk/>
            <pc:sldMk cId="897577299" sldId="1132"/>
            <ac:spMk id="34" creationId="{5A48971E-3236-49E1-AF6C-52D6E1088842}"/>
          </ac:spMkLst>
        </pc:spChg>
        <pc:spChg chg="mod topLvl">
          <ac:chgData name="Azizah Novi Tami" userId="c0ed711f575e7b7e" providerId="LiveId" clId="{68CDB956-38DE-461B-823B-2781E1D342A8}" dt="2019-09-24T15:58:56.304" v="14869" actId="165"/>
          <ac:spMkLst>
            <pc:docMk/>
            <pc:sldMk cId="897577299" sldId="1132"/>
            <ac:spMk id="36" creationId="{7118254D-1C0A-428F-94AF-4CC5A30A4763}"/>
          </ac:spMkLst>
        </pc:spChg>
        <pc:spChg chg="mod topLvl">
          <ac:chgData name="Azizah Novi Tami" userId="c0ed711f575e7b7e" providerId="LiveId" clId="{68CDB956-38DE-461B-823B-2781E1D342A8}" dt="2019-09-24T15:58:56.304" v="14869" actId="165"/>
          <ac:spMkLst>
            <pc:docMk/>
            <pc:sldMk cId="897577299" sldId="1132"/>
            <ac:spMk id="38" creationId="{F71873A7-C829-4145-8C50-84C7B7A55C26}"/>
          </ac:spMkLst>
        </pc:spChg>
        <pc:spChg chg="mod topLvl">
          <ac:chgData name="Azizah Novi Tami" userId="c0ed711f575e7b7e" providerId="LiveId" clId="{68CDB956-38DE-461B-823B-2781E1D342A8}" dt="2019-09-24T15:59:19.703" v="14980" actId="1038"/>
          <ac:spMkLst>
            <pc:docMk/>
            <pc:sldMk cId="897577299" sldId="1132"/>
            <ac:spMk id="39" creationId="{1B9B7F35-3457-4A16-B6DA-F920C8938535}"/>
          </ac:spMkLst>
        </pc:spChg>
        <pc:spChg chg="mod topLvl">
          <ac:chgData name="Azizah Novi Tami" userId="c0ed711f575e7b7e" providerId="LiveId" clId="{68CDB956-38DE-461B-823B-2781E1D342A8}" dt="2019-09-24T15:58:56.304" v="14869" actId="165"/>
          <ac:spMkLst>
            <pc:docMk/>
            <pc:sldMk cId="897577299" sldId="1132"/>
            <ac:spMk id="40" creationId="{3B39B6D6-D8D5-4AFB-8284-25B5CD40E247}"/>
          </ac:spMkLst>
        </pc:spChg>
        <pc:spChg chg="mod">
          <ac:chgData name="Azizah Novi Tami" userId="c0ed711f575e7b7e" providerId="LiveId" clId="{68CDB956-38DE-461B-823B-2781E1D342A8}" dt="2019-09-24T16:00:43.592" v="15013" actId="1036"/>
          <ac:spMkLst>
            <pc:docMk/>
            <pc:sldMk cId="897577299" sldId="1132"/>
            <ac:spMk id="41" creationId="{68FC996F-BCF7-44BD-8440-00474298B773}"/>
          </ac:spMkLst>
        </pc:spChg>
        <pc:spChg chg="del">
          <ac:chgData name="Azizah Novi Tami" userId="c0ed711f575e7b7e" providerId="LiveId" clId="{68CDB956-38DE-461B-823B-2781E1D342A8}" dt="2019-09-24T16:01:03.773" v="15015" actId="478"/>
          <ac:spMkLst>
            <pc:docMk/>
            <pc:sldMk cId="897577299" sldId="1132"/>
            <ac:spMk id="48" creationId="{328CC1AB-51A3-44C4-B410-E09DBD0F38D9}"/>
          </ac:spMkLst>
        </pc:spChg>
        <pc:spChg chg="del">
          <ac:chgData name="Azizah Novi Tami" userId="c0ed711f575e7b7e" providerId="LiveId" clId="{68CDB956-38DE-461B-823B-2781E1D342A8}" dt="2019-09-24T16:01:06.199" v="15016" actId="478"/>
          <ac:spMkLst>
            <pc:docMk/>
            <pc:sldMk cId="897577299" sldId="1132"/>
            <ac:spMk id="49" creationId="{A209E665-FB30-43FF-8874-A2C8AF743BB1}"/>
          </ac:spMkLst>
        </pc:spChg>
        <pc:spChg chg="del">
          <ac:chgData name="Azizah Novi Tami" userId="c0ed711f575e7b7e" providerId="LiveId" clId="{68CDB956-38DE-461B-823B-2781E1D342A8}" dt="2019-09-24T16:00:57.679" v="15014" actId="478"/>
          <ac:spMkLst>
            <pc:docMk/>
            <pc:sldMk cId="897577299" sldId="1132"/>
            <ac:spMk id="50" creationId="{04487BCF-F65A-4085-82A3-8DEB24099127}"/>
          </ac:spMkLst>
        </pc:spChg>
        <pc:grpChg chg="del">
          <ac:chgData name="Azizah Novi Tami" userId="c0ed711f575e7b7e" providerId="LiveId" clId="{68CDB956-38DE-461B-823B-2781E1D342A8}" dt="2019-09-24T15:58:56.304" v="14869" actId="165"/>
          <ac:grpSpMkLst>
            <pc:docMk/>
            <pc:sldMk cId="897577299" sldId="1132"/>
            <ac:grpSpMk id="3" creationId="{94C2DC8B-01DF-48E1-B315-1CAF7A60EF8B}"/>
          </ac:grpSpMkLst>
        </pc:grpChg>
      </pc:sldChg>
      <pc:sldChg chg="addSp delSp modSp add ord modTransition modAnim">
        <pc:chgData name="Azizah Novi Tami" userId="c0ed711f575e7b7e" providerId="LiveId" clId="{68CDB956-38DE-461B-823B-2781E1D342A8}" dt="2019-12-25T23:20:53.243" v="17759"/>
        <pc:sldMkLst>
          <pc:docMk/>
          <pc:sldMk cId="2649128356" sldId="1133"/>
        </pc:sldMkLst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3" creationId="{E4E89392-CB4B-48D7-B515-C1926F699976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19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21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22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23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24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26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28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29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30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32" creationId="{00000000-0000-0000-0000-000000000000}"/>
          </ac:spMkLst>
        </pc:spChg>
        <pc:spChg chg="add mod">
          <ac:chgData name="Azizah Novi Tami" userId="c0ed711f575e7b7e" providerId="LiveId" clId="{68CDB956-38DE-461B-823B-2781E1D342A8}" dt="2019-09-24T16:17:16.427" v="15315" actId="113"/>
          <ac:spMkLst>
            <pc:docMk/>
            <pc:sldMk cId="2649128356" sldId="1133"/>
            <ac:spMk id="33" creationId="{D7386FC1-7065-4C14-9E18-525922E6B9FA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34" creationId="{00000000-0000-0000-0000-000000000000}"/>
          </ac:spMkLst>
        </pc:spChg>
        <pc:spChg chg="del">
          <ac:chgData name="Azizah Novi Tami" userId="c0ed711f575e7b7e" providerId="LiveId" clId="{68CDB956-38DE-461B-823B-2781E1D342A8}" dt="2019-09-24T16:16:03.589" v="15304" actId="478"/>
          <ac:spMkLst>
            <pc:docMk/>
            <pc:sldMk cId="2649128356" sldId="1133"/>
            <ac:spMk id="49" creationId="{42287BA8-CED1-49FF-9F4F-AFA47457A4EF}"/>
          </ac:spMkLst>
        </pc:spChg>
        <pc:grpChg chg="del">
          <ac:chgData name="Azizah Novi Tami" userId="c0ed711f575e7b7e" providerId="LiveId" clId="{68CDB956-38DE-461B-823B-2781E1D342A8}" dt="2019-09-24T16:16:03.589" v="15304" actId="478"/>
          <ac:grpSpMkLst>
            <pc:docMk/>
            <pc:sldMk cId="2649128356" sldId="1133"/>
            <ac:grpSpMk id="13" creationId="{00000000-0000-0000-0000-000000000000}"/>
          </ac:grpSpMkLst>
        </pc:grpChg>
        <pc:cxnChg chg="del">
          <ac:chgData name="Azizah Novi Tami" userId="c0ed711f575e7b7e" providerId="LiveId" clId="{68CDB956-38DE-461B-823B-2781E1D342A8}" dt="2019-09-24T16:16:03.589" v="15304" actId="478"/>
          <ac:cxnSpMkLst>
            <pc:docMk/>
            <pc:sldMk cId="2649128356" sldId="1133"/>
            <ac:cxnSpMk id="20" creationId="{00000000-0000-0000-0000-000000000000}"/>
          </ac:cxnSpMkLst>
        </pc:cxnChg>
        <pc:cxnChg chg="del">
          <ac:chgData name="Azizah Novi Tami" userId="c0ed711f575e7b7e" providerId="LiveId" clId="{68CDB956-38DE-461B-823B-2781E1D342A8}" dt="2019-09-24T16:16:03.589" v="15304" actId="478"/>
          <ac:cxnSpMkLst>
            <pc:docMk/>
            <pc:sldMk cId="2649128356" sldId="1133"/>
            <ac:cxnSpMk id="27" creationId="{00000000-0000-0000-0000-000000000000}"/>
          </ac:cxnSpMkLst>
        </pc:cxnChg>
        <pc:cxnChg chg="del">
          <ac:chgData name="Azizah Novi Tami" userId="c0ed711f575e7b7e" providerId="LiveId" clId="{68CDB956-38DE-461B-823B-2781E1D342A8}" dt="2019-09-24T16:16:03.589" v="15304" actId="478"/>
          <ac:cxnSpMkLst>
            <pc:docMk/>
            <pc:sldMk cId="2649128356" sldId="1133"/>
            <ac:cxnSpMk id="31" creationId="{00000000-0000-0000-0000-000000000000}"/>
          </ac:cxnSpMkLst>
        </pc:cxnChg>
      </pc:sldChg>
      <pc:sldChg chg="addSp delSp modSp add">
        <pc:chgData name="Azizah Novi Tami" userId="c0ed711f575e7b7e" providerId="LiveId" clId="{68CDB956-38DE-461B-823B-2781E1D342A8}" dt="2019-09-24T16:52:19.031" v="15573" actId="1035"/>
        <pc:sldMkLst>
          <pc:docMk/>
          <pc:sldMk cId="4120994647" sldId="1134"/>
        </pc:sldMkLst>
        <pc:spChg chg="del">
          <ac:chgData name="Azizah Novi Tami" userId="c0ed711f575e7b7e" providerId="LiveId" clId="{68CDB956-38DE-461B-823B-2781E1D342A8}" dt="2019-09-24T16:49:00.693" v="15420" actId="478"/>
          <ac:spMkLst>
            <pc:docMk/>
            <pc:sldMk cId="4120994647" sldId="1134"/>
            <ac:spMk id="5" creationId="{BE89B4D4-82EF-4AF2-AC9B-081BE07D6C06}"/>
          </ac:spMkLst>
        </pc:spChg>
        <pc:spChg chg="mod">
          <ac:chgData name="Azizah Novi Tami" userId="c0ed711f575e7b7e" providerId="LiveId" clId="{68CDB956-38DE-461B-823B-2781E1D342A8}" dt="2019-09-24T16:52:19.031" v="15573" actId="1035"/>
          <ac:spMkLst>
            <pc:docMk/>
            <pc:sldMk cId="4120994647" sldId="1134"/>
            <ac:spMk id="13" creationId="{D37AC32A-9F51-49A3-8ABD-F0F1987259F7}"/>
          </ac:spMkLst>
        </pc:spChg>
        <pc:spChg chg="del">
          <ac:chgData name="Azizah Novi Tami" userId="c0ed711f575e7b7e" providerId="LiveId" clId="{68CDB956-38DE-461B-823B-2781E1D342A8}" dt="2019-09-24T16:49:00.693" v="15420" actId="478"/>
          <ac:spMkLst>
            <pc:docMk/>
            <pc:sldMk cId="4120994647" sldId="1134"/>
            <ac:spMk id="21" creationId="{C477E674-9348-4468-AA18-2F2D9F0C6D9B}"/>
          </ac:spMkLst>
        </pc:spChg>
        <pc:picChg chg="del">
          <ac:chgData name="Azizah Novi Tami" userId="c0ed711f575e7b7e" providerId="LiveId" clId="{68CDB956-38DE-461B-823B-2781E1D342A8}" dt="2019-09-24T16:49:00.693" v="15420" actId="478"/>
          <ac:picMkLst>
            <pc:docMk/>
            <pc:sldMk cId="4120994647" sldId="1134"/>
            <ac:picMk id="3" creationId="{D9265973-5ADC-41C3-B298-9E5393D70461}"/>
          </ac:picMkLst>
        </pc:picChg>
        <pc:picChg chg="add mod modCrop">
          <ac:chgData name="Azizah Novi Tami" userId="c0ed711f575e7b7e" providerId="LiveId" clId="{68CDB956-38DE-461B-823B-2781E1D342A8}" dt="2019-09-24T16:50:50.051" v="15536" actId="1076"/>
          <ac:picMkLst>
            <pc:docMk/>
            <pc:sldMk cId="4120994647" sldId="1134"/>
            <ac:picMk id="4" creationId="{3CD9030D-50E4-4BA7-9EC1-6A188F808EB9}"/>
          </ac:picMkLst>
        </pc:picChg>
        <pc:picChg chg="add del mod">
          <ac:chgData name="Azizah Novi Tami" userId="c0ed711f575e7b7e" providerId="LiveId" clId="{68CDB956-38DE-461B-823B-2781E1D342A8}" dt="2019-09-24T16:50:23.703" v="15513"/>
          <ac:picMkLst>
            <pc:docMk/>
            <pc:sldMk cId="4120994647" sldId="1134"/>
            <ac:picMk id="8" creationId="{8A050E10-9653-4DE6-AF90-71DF7DA8CFE8}"/>
          </ac:picMkLst>
        </pc:picChg>
        <pc:picChg chg="del">
          <ac:chgData name="Azizah Novi Tami" userId="c0ed711f575e7b7e" providerId="LiveId" clId="{68CDB956-38DE-461B-823B-2781E1D342A8}" dt="2019-09-24T16:49:00.693" v="15420" actId="478"/>
          <ac:picMkLst>
            <pc:docMk/>
            <pc:sldMk cId="4120994647" sldId="1134"/>
            <ac:picMk id="20" creationId="{D340DEF0-74FA-4407-B659-60E58A724819}"/>
          </ac:picMkLst>
        </pc:picChg>
      </pc:sldChg>
      <pc:sldChg chg="addSp delSp modSp add">
        <pc:chgData name="Azizah Novi Tami" userId="c0ed711f575e7b7e" providerId="LiveId" clId="{68CDB956-38DE-461B-823B-2781E1D342A8}" dt="2019-09-24T16:52:24.361" v="15583" actId="1035"/>
        <pc:sldMkLst>
          <pc:docMk/>
          <pc:sldMk cId="1149187195" sldId="1135"/>
        </pc:sldMkLst>
        <pc:spChg chg="mod">
          <ac:chgData name="Azizah Novi Tami" userId="c0ed711f575e7b7e" providerId="LiveId" clId="{68CDB956-38DE-461B-823B-2781E1D342A8}" dt="2019-09-24T16:52:24.361" v="15583" actId="1035"/>
          <ac:spMkLst>
            <pc:docMk/>
            <pc:sldMk cId="1149187195" sldId="1135"/>
            <ac:spMk id="13" creationId="{D37AC32A-9F51-49A3-8ABD-F0F1987259F7}"/>
          </ac:spMkLst>
        </pc:spChg>
        <pc:picChg chg="del">
          <ac:chgData name="Azizah Novi Tami" userId="c0ed711f575e7b7e" providerId="LiveId" clId="{68CDB956-38DE-461B-823B-2781E1D342A8}" dt="2019-09-24T16:50:54.859" v="15538" actId="478"/>
          <ac:picMkLst>
            <pc:docMk/>
            <pc:sldMk cId="1149187195" sldId="1135"/>
            <ac:picMk id="4" creationId="{3CD9030D-50E4-4BA7-9EC1-6A188F808EB9}"/>
          </ac:picMkLst>
        </pc:picChg>
        <pc:picChg chg="add mod modCrop">
          <ac:chgData name="Azizah Novi Tami" userId="c0ed711f575e7b7e" providerId="LiveId" clId="{68CDB956-38DE-461B-823B-2781E1D342A8}" dt="2019-09-24T16:51:33.294" v="15565" actId="1076"/>
          <ac:picMkLst>
            <pc:docMk/>
            <pc:sldMk cId="1149187195" sldId="1135"/>
            <ac:picMk id="15" creationId="{DCD8ACC9-10B3-4D40-916B-C34D94710626}"/>
          </ac:picMkLst>
        </pc:picChg>
      </pc:sldChg>
      <pc:sldChg chg="addSp delSp modSp add">
        <pc:chgData name="Azizah Novi Tami" userId="c0ed711f575e7b7e" providerId="LiveId" clId="{68CDB956-38DE-461B-823B-2781E1D342A8}" dt="2019-09-24T18:15:57.612" v="15610" actId="1076"/>
        <pc:sldMkLst>
          <pc:docMk/>
          <pc:sldMk cId="1670056636" sldId="1136"/>
        </pc:sldMkLst>
        <pc:spChg chg="del">
          <ac:chgData name="Azizah Novi Tami" userId="c0ed711f575e7b7e" providerId="LiveId" clId="{68CDB956-38DE-461B-823B-2781E1D342A8}" dt="2019-09-24T18:04:21.061" v="15598" actId="478"/>
          <ac:spMkLst>
            <pc:docMk/>
            <pc:sldMk cId="1670056636" sldId="1136"/>
            <ac:spMk id="6" creationId="{7ECE6227-A3F9-42DC-8A5D-CCEDA441C08D}"/>
          </ac:spMkLst>
        </pc:spChg>
        <pc:spChg chg="mod">
          <ac:chgData name="Azizah Novi Tami" userId="c0ed711f575e7b7e" providerId="LiveId" clId="{68CDB956-38DE-461B-823B-2781E1D342A8}" dt="2019-09-24T18:04:33.067" v="15608" actId="1035"/>
          <ac:spMkLst>
            <pc:docMk/>
            <pc:sldMk cId="1670056636" sldId="1136"/>
            <ac:spMk id="13" creationId="{D37AC32A-9F51-49A3-8ABD-F0F1987259F7}"/>
          </ac:spMkLst>
        </pc:spChg>
        <pc:picChg chg="add mod">
          <ac:chgData name="Azizah Novi Tami" userId="c0ed711f575e7b7e" providerId="LiveId" clId="{68CDB956-38DE-461B-823B-2781E1D342A8}" dt="2019-09-24T18:15:57.612" v="15610" actId="1076"/>
          <ac:picMkLst>
            <pc:docMk/>
            <pc:sldMk cId="1670056636" sldId="1136"/>
            <ac:picMk id="3" creationId="{A0C74041-C7F6-4061-83BA-DAED09BF68CE}"/>
          </ac:picMkLst>
        </pc:picChg>
        <pc:picChg chg="del">
          <ac:chgData name="Azizah Novi Tami" userId="c0ed711f575e7b7e" providerId="LiveId" clId="{68CDB956-38DE-461B-823B-2781E1D342A8}" dt="2019-09-24T18:04:17.202" v="15597" actId="478"/>
          <ac:picMkLst>
            <pc:docMk/>
            <pc:sldMk cId="1670056636" sldId="1136"/>
            <ac:picMk id="4" creationId="{71840958-490B-4C88-A448-806F54F1B061}"/>
          </ac:picMkLst>
        </pc:picChg>
      </pc:sldChg>
      <pc:sldChg chg="addSp delSp modSp add">
        <pc:chgData name="Azizah Novi Tami" userId="c0ed711f575e7b7e" providerId="LiveId" clId="{68CDB956-38DE-461B-823B-2781E1D342A8}" dt="2019-09-24T18:17:41.420" v="15627" actId="14100"/>
        <pc:sldMkLst>
          <pc:docMk/>
          <pc:sldMk cId="528101486" sldId="1137"/>
        </pc:sldMkLst>
        <pc:spChg chg="add del">
          <ac:chgData name="Azizah Novi Tami" userId="c0ed711f575e7b7e" providerId="LiveId" clId="{68CDB956-38DE-461B-823B-2781E1D342A8}" dt="2019-09-24T18:17:12.452" v="15619" actId="478"/>
          <ac:spMkLst>
            <pc:docMk/>
            <pc:sldMk cId="528101486" sldId="1137"/>
            <ac:spMk id="7" creationId="{0737C4A3-29D0-4F88-8FB4-616A36653686}"/>
          </ac:spMkLst>
        </pc:spChg>
        <pc:spChg chg="add del">
          <ac:chgData name="Azizah Novi Tami" userId="c0ed711f575e7b7e" providerId="LiveId" clId="{68CDB956-38DE-461B-823B-2781E1D342A8}" dt="2019-09-24T18:17:12.452" v="15619" actId="478"/>
          <ac:spMkLst>
            <pc:docMk/>
            <pc:sldMk cId="528101486" sldId="1137"/>
            <ac:spMk id="13" creationId="{D37AC32A-9F51-49A3-8ABD-F0F1987259F7}"/>
          </ac:spMkLst>
        </pc:spChg>
        <pc:spChg chg="add del">
          <ac:chgData name="Azizah Novi Tami" userId="c0ed711f575e7b7e" providerId="LiveId" clId="{68CDB956-38DE-461B-823B-2781E1D342A8}" dt="2019-09-24T18:17:12.452" v="15619" actId="478"/>
          <ac:spMkLst>
            <pc:docMk/>
            <pc:sldMk cId="528101486" sldId="1137"/>
            <ac:spMk id="25" creationId="{C8DF4E7F-6D4E-4102-B6E2-13B7B9F3D8FB}"/>
          </ac:spMkLst>
        </pc:spChg>
        <pc:spChg chg="add del">
          <ac:chgData name="Azizah Novi Tami" userId="c0ed711f575e7b7e" providerId="LiveId" clId="{68CDB956-38DE-461B-823B-2781E1D342A8}" dt="2019-09-24T18:17:14.656" v="15620" actId="478"/>
          <ac:spMkLst>
            <pc:docMk/>
            <pc:sldMk cId="528101486" sldId="1137"/>
            <ac:spMk id="26" creationId="{221E4961-38D3-451A-BC0C-551F022A2052}"/>
          </ac:spMkLst>
        </pc:spChg>
        <pc:spChg chg="add del">
          <ac:chgData name="Azizah Novi Tami" userId="c0ed711f575e7b7e" providerId="LiveId" clId="{68CDB956-38DE-461B-823B-2781E1D342A8}" dt="2019-09-24T18:17:12.452" v="15619" actId="478"/>
          <ac:spMkLst>
            <pc:docMk/>
            <pc:sldMk cId="528101486" sldId="1137"/>
            <ac:spMk id="27" creationId="{A5D9BF1C-2328-468D-9321-611B56C97FB5}"/>
          </ac:spMkLst>
        </pc:spChg>
        <pc:spChg chg="add del">
          <ac:chgData name="Azizah Novi Tami" userId="c0ed711f575e7b7e" providerId="LiveId" clId="{68CDB956-38DE-461B-823B-2781E1D342A8}" dt="2019-09-24T18:17:12.452" v="15619" actId="478"/>
          <ac:spMkLst>
            <pc:docMk/>
            <pc:sldMk cId="528101486" sldId="1137"/>
            <ac:spMk id="28" creationId="{1777131B-1904-43D8-9361-7564E37E5C3B}"/>
          </ac:spMkLst>
        </pc:spChg>
        <pc:spChg chg="add del">
          <ac:chgData name="Azizah Novi Tami" userId="c0ed711f575e7b7e" providerId="LiveId" clId="{68CDB956-38DE-461B-823B-2781E1D342A8}" dt="2019-09-24T18:17:12.452" v="15619" actId="478"/>
          <ac:spMkLst>
            <pc:docMk/>
            <pc:sldMk cId="528101486" sldId="1137"/>
            <ac:spMk id="29" creationId="{09D26BF9-B88C-4410-B6B9-61BD8EF1129D}"/>
          </ac:spMkLst>
        </pc:spChg>
        <pc:spChg chg="add del">
          <ac:chgData name="Azizah Novi Tami" userId="c0ed711f575e7b7e" providerId="LiveId" clId="{68CDB956-38DE-461B-823B-2781E1D342A8}" dt="2019-09-24T18:17:12.452" v="15619" actId="478"/>
          <ac:spMkLst>
            <pc:docMk/>
            <pc:sldMk cId="528101486" sldId="1137"/>
            <ac:spMk id="30" creationId="{6F44D718-5F19-4A8E-86D1-AF68C99B1063}"/>
          </ac:spMkLst>
        </pc:spChg>
        <pc:spChg chg="add del">
          <ac:chgData name="Azizah Novi Tami" userId="c0ed711f575e7b7e" providerId="LiveId" clId="{68CDB956-38DE-461B-823B-2781E1D342A8}" dt="2019-09-24T18:17:12.452" v="15619" actId="478"/>
          <ac:spMkLst>
            <pc:docMk/>
            <pc:sldMk cId="528101486" sldId="1137"/>
            <ac:spMk id="31" creationId="{E71C2478-E5BC-479F-96D1-D8CB702E60DE}"/>
          </ac:spMkLst>
        </pc:spChg>
        <pc:spChg chg="add del">
          <ac:chgData name="Azizah Novi Tami" userId="c0ed711f575e7b7e" providerId="LiveId" clId="{68CDB956-38DE-461B-823B-2781E1D342A8}" dt="2019-09-24T18:17:12.452" v="15619" actId="478"/>
          <ac:spMkLst>
            <pc:docMk/>
            <pc:sldMk cId="528101486" sldId="1137"/>
            <ac:spMk id="32" creationId="{9626D0A2-E6C9-40B9-B094-7C70589584B0}"/>
          </ac:spMkLst>
        </pc:spChg>
        <pc:spChg chg="add del">
          <ac:chgData name="Azizah Novi Tami" userId="c0ed711f575e7b7e" providerId="LiveId" clId="{68CDB956-38DE-461B-823B-2781E1D342A8}" dt="2019-09-24T18:17:12.452" v="15619" actId="478"/>
          <ac:spMkLst>
            <pc:docMk/>
            <pc:sldMk cId="528101486" sldId="1137"/>
            <ac:spMk id="33" creationId="{8E152CDA-D9F1-4D9F-B2D4-323A1E74FE43}"/>
          </ac:spMkLst>
        </pc:spChg>
        <pc:picChg chg="del">
          <ac:chgData name="Azizah Novi Tami" userId="c0ed711f575e7b7e" providerId="LiveId" clId="{68CDB956-38DE-461B-823B-2781E1D342A8}" dt="2019-09-24T18:16:56.585" v="15612" actId="478"/>
          <ac:picMkLst>
            <pc:docMk/>
            <pc:sldMk cId="528101486" sldId="1137"/>
            <ac:picMk id="3" creationId="{A0C74041-C7F6-4061-83BA-DAED09BF68CE}"/>
          </ac:picMkLst>
        </pc:picChg>
        <pc:picChg chg="add del mod">
          <ac:chgData name="Azizah Novi Tami" userId="c0ed711f575e7b7e" providerId="LiveId" clId="{68CDB956-38DE-461B-823B-2781E1D342A8}" dt="2019-09-24T18:17:03.684" v="15616"/>
          <ac:picMkLst>
            <pc:docMk/>
            <pc:sldMk cId="528101486" sldId="1137"/>
            <ac:picMk id="4" creationId="{C0A702B5-5CF9-4454-ABF7-B1EFFFF318A0}"/>
          </ac:picMkLst>
        </pc:picChg>
        <pc:picChg chg="add mod">
          <ac:chgData name="Azizah Novi Tami" userId="c0ed711f575e7b7e" providerId="LiveId" clId="{68CDB956-38DE-461B-823B-2781E1D342A8}" dt="2019-09-24T18:17:41.420" v="15627" actId="14100"/>
          <ac:picMkLst>
            <pc:docMk/>
            <pc:sldMk cId="528101486" sldId="1137"/>
            <ac:picMk id="6" creationId="{57765336-F7F4-4C1C-B45E-91FC107C4479}"/>
          </ac:picMkLst>
        </pc:picChg>
        <pc:picChg chg="add mod">
          <ac:chgData name="Azizah Novi Tami" userId="c0ed711f575e7b7e" providerId="LiveId" clId="{68CDB956-38DE-461B-823B-2781E1D342A8}" dt="2019-09-24T18:17:17.635" v="15622" actId="1076"/>
          <ac:picMkLst>
            <pc:docMk/>
            <pc:sldMk cId="528101486" sldId="1137"/>
            <ac:picMk id="17" creationId="{80B607F5-032A-46DC-8F0F-368EA41F5E6C}"/>
          </ac:picMkLst>
        </pc:picChg>
        <pc:picChg chg="add del">
          <ac:chgData name="Azizah Novi Tami" userId="c0ed711f575e7b7e" providerId="LiveId" clId="{68CDB956-38DE-461B-823B-2781E1D342A8}" dt="2019-09-24T18:17:06.417" v="15618" actId="478"/>
          <ac:picMkLst>
            <pc:docMk/>
            <pc:sldMk cId="528101486" sldId="1137"/>
            <ac:picMk id="62" creationId="{80F22C5C-F2C7-4ECB-8DBE-0B218291E299}"/>
          </ac:picMkLst>
        </pc:picChg>
      </pc:sldChg>
      <pc:sldChg chg="modSp add ord">
        <pc:chgData name="Azizah Novi Tami" userId="c0ed711f575e7b7e" providerId="LiveId" clId="{68CDB956-38DE-461B-823B-2781E1D342A8}" dt="2019-12-29T14:06:54.993" v="18821" actId="404"/>
        <pc:sldMkLst>
          <pc:docMk/>
          <pc:sldMk cId="3073651435" sldId="1138"/>
        </pc:sldMkLst>
        <pc:spChg chg="mod">
          <ac:chgData name="Azizah Novi Tami" userId="c0ed711f575e7b7e" providerId="LiveId" clId="{68CDB956-38DE-461B-823B-2781E1D342A8}" dt="2019-12-29T14:06:54.993" v="18821" actId="404"/>
          <ac:spMkLst>
            <pc:docMk/>
            <pc:sldMk cId="3073651435" sldId="1138"/>
            <ac:spMk id="11" creationId="{E377EB04-DF81-496A-B5D0-0173ECE512A8}"/>
          </ac:spMkLst>
        </pc:spChg>
        <pc:spChg chg="mod">
          <ac:chgData name="Azizah Novi Tami" userId="c0ed711f575e7b7e" providerId="LiveId" clId="{68CDB956-38DE-461B-823B-2781E1D342A8}" dt="2019-12-19T22:18:01.741" v="15677" actId="403"/>
          <ac:spMkLst>
            <pc:docMk/>
            <pc:sldMk cId="3073651435" sldId="1138"/>
            <ac:spMk id="14" creationId="{C428F51D-73A2-4EA4-986D-2C82A994E032}"/>
          </ac:spMkLst>
        </pc:spChg>
      </pc:sldChg>
      <pc:sldChg chg="addSp delSp modSp add ord delAnim modAnim modNotesTx">
        <pc:chgData name="Azizah Novi Tami" userId="c0ed711f575e7b7e" providerId="LiveId" clId="{68CDB956-38DE-461B-823B-2781E1D342A8}" dt="2019-12-20T03:39:45.171" v="17755" actId="20577"/>
        <pc:sldMkLst>
          <pc:docMk/>
          <pc:sldMk cId="2800728301" sldId="1139"/>
        </pc:sldMkLst>
        <pc:spChg chg="del mod">
          <ac:chgData name="Azizah Novi Tami" userId="c0ed711f575e7b7e" providerId="LiveId" clId="{68CDB956-38DE-461B-823B-2781E1D342A8}" dt="2019-12-19T23:49:39.434" v="17460" actId="478"/>
          <ac:spMkLst>
            <pc:docMk/>
            <pc:sldMk cId="2800728301" sldId="1139"/>
            <ac:spMk id="3" creationId="{E4E89392-CB4B-48D7-B515-C1926F699976}"/>
          </ac:spMkLst>
        </pc:spChg>
        <pc:spChg chg="add mod">
          <ac:chgData name="Azizah Novi Tami" userId="c0ed711f575e7b7e" providerId="LiveId" clId="{68CDB956-38DE-461B-823B-2781E1D342A8}" dt="2019-12-19T22:19:23.709" v="15706" actId="1036"/>
          <ac:spMkLst>
            <pc:docMk/>
            <pc:sldMk cId="2800728301" sldId="1139"/>
            <ac:spMk id="19" creationId="{49F20F58-D239-4392-829F-3E0A301C1168}"/>
          </ac:spMkLst>
        </pc:spChg>
        <pc:spChg chg="add mod">
          <ac:chgData name="Azizah Novi Tami" userId="c0ed711f575e7b7e" providerId="LiveId" clId="{68CDB956-38DE-461B-823B-2781E1D342A8}" dt="2019-12-19T23:51:41.709" v="17531" actId="20577"/>
          <ac:spMkLst>
            <pc:docMk/>
            <pc:sldMk cId="2800728301" sldId="1139"/>
            <ac:spMk id="20" creationId="{8A6BF57C-44BF-44A4-BB01-8C4478ACBF69}"/>
          </ac:spMkLst>
        </pc:spChg>
        <pc:spChg chg="del mod">
          <ac:chgData name="Azizah Novi Tami" userId="c0ed711f575e7b7e" providerId="LiveId" clId="{68CDB956-38DE-461B-823B-2781E1D342A8}" dt="2019-12-19T23:52:21.626" v="17534" actId="478"/>
          <ac:spMkLst>
            <pc:docMk/>
            <pc:sldMk cId="2800728301" sldId="1139"/>
            <ac:spMk id="24" creationId="{00000000-0000-0000-0000-000000000000}"/>
          </ac:spMkLst>
        </pc:spChg>
        <pc:spChg chg="del mod">
          <ac:chgData name="Azizah Novi Tami" userId="c0ed711f575e7b7e" providerId="LiveId" clId="{68CDB956-38DE-461B-823B-2781E1D342A8}" dt="2019-12-19T23:49:39.434" v="17460" actId="478"/>
          <ac:spMkLst>
            <pc:docMk/>
            <pc:sldMk cId="2800728301" sldId="1139"/>
            <ac:spMk id="26" creationId="{00000000-0000-0000-0000-000000000000}"/>
          </ac:spMkLst>
        </pc:spChg>
        <pc:spChg chg="mod">
          <ac:chgData name="Azizah Novi Tami" userId="c0ed711f575e7b7e" providerId="LiveId" clId="{68CDB956-38DE-461B-823B-2781E1D342A8}" dt="2019-12-19T22:40:52.355" v="16069" actId="1582"/>
          <ac:spMkLst>
            <pc:docMk/>
            <pc:sldMk cId="2800728301" sldId="1139"/>
            <ac:spMk id="32" creationId="{00000000-0000-0000-0000-000000000000}"/>
          </ac:spMkLst>
        </pc:spChg>
        <pc:spChg chg="del mod">
          <ac:chgData name="Azizah Novi Tami" userId="c0ed711f575e7b7e" providerId="LiveId" clId="{68CDB956-38DE-461B-823B-2781E1D342A8}" dt="2019-12-19T23:49:39.434" v="17460" actId="478"/>
          <ac:spMkLst>
            <pc:docMk/>
            <pc:sldMk cId="2800728301" sldId="1139"/>
            <ac:spMk id="34" creationId="{00000000-0000-0000-0000-000000000000}"/>
          </ac:spMkLst>
        </pc:spChg>
        <pc:spChg chg="mod">
          <ac:chgData name="Azizah Novi Tami" userId="c0ed711f575e7b7e" providerId="LiveId" clId="{68CDB956-38DE-461B-823B-2781E1D342A8}" dt="2019-12-19T23:48:59.133" v="17453" actId="1076"/>
          <ac:spMkLst>
            <pc:docMk/>
            <pc:sldMk cId="2800728301" sldId="1139"/>
            <ac:spMk id="49" creationId="{42287BA8-CED1-49FF-9F4F-AFA47457A4EF}"/>
          </ac:spMkLst>
        </pc:spChg>
        <pc:grpChg chg="mod">
          <ac:chgData name="Azizah Novi Tami" userId="c0ed711f575e7b7e" providerId="LiveId" clId="{68CDB956-38DE-461B-823B-2781E1D342A8}" dt="2019-12-19T23:52:09.550" v="17533" actId="1076"/>
          <ac:grpSpMkLst>
            <pc:docMk/>
            <pc:sldMk cId="2800728301" sldId="1139"/>
            <ac:grpSpMk id="2" creationId="{BAD7FE07-FE85-4961-B86F-C1791AD31D8C}"/>
          </ac:grpSpMkLst>
        </pc:grpChg>
        <pc:cxnChg chg="del mod">
          <ac:chgData name="Azizah Novi Tami" userId="c0ed711f575e7b7e" providerId="LiveId" clId="{68CDB956-38DE-461B-823B-2781E1D342A8}" dt="2019-12-19T23:52:24.005" v="17535" actId="478"/>
          <ac:cxnSpMkLst>
            <pc:docMk/>
            <pc:sldMk cId="2800728301" sldId="1139"/>
            <ac:cxnSpMk id="27" creationId="{00000000-0000-0000-0000-000000000000}"/>
          </ac:cxnSpMkLst>
        </pc:cxnChg>
        <pc:cxnChg chg="mod">
          <ac:chgData name="Azizah Novi Tami" userId="c0ed711f575e7b7e" providerId="LiveId" clId="{68CDB956-38DE-461B-823B-2781E1D342A8}" dt="2019-12-19T22:40:44.287" v="16066" actId="1582"/>
          <ac:cxnSpMkLst>
            <pc:docMk/>
            <pc:sldMk cId="2800728301" sldId="1139"/>
            <ac:cxnSpMk id="31" creationId="{00000000-0000-0000-0000-000000000000}"/>
          </ac:cxnSpMkLst>
        </pc:cxnChg>
      </pc:sldChg>
      <pc:sldChg chg="add del ord">
        <pc:chgData name="Azizah Novi Tami" userId="c0ed711f575e7b7e" providerId="LiveId" clId="{68CDB956-38DE-461B-823B-2781E1D342A8}" dt="2019-12-20T03:38:01.423" v="17753" actId="47"/>
        <pc:sldMkLst>
          <pc:docMk/>
          <pc:sldMk cId="3708242038" sldId="1140"/>
        </pc:sldMkLst>
      </pc:sldChg>
      <pc:sldChg chg="addSp delSp modSp add ord delAnim modAnim">
        <pc:chgData name="Azizah Novi Tami" userId="c0ed711f575e7b7e" providerId="LiveId" clId="{68CDB956-38DE-461B-823B-2781E1D342A8}" dt="2019-12-30T00:45:14.440" v="19832" actId="1076"/>
        <pc:sldMkLst>
          <pc:docMk/>
          <pc:sldMk cId="2346631856" sldId="1141"/>
        </pc:sldMkLst>
        <pc:spChg chg="add mod">
          <ac:chgData name="Azizah Novi Tami" userId="c0ed711f575e7b7e" providerId="LiveId" clId="{68CDB956-38DE-461B-823B-2781E1D342A8}" dt="2019-12-29T14:31:02.989" v="18938" actId="1035"/>
          <ac:spMkLst>
            <pc:docMk/>
            <pc:sldMk cId="2346631856" sldId="1141"/>
            <ac:spMk id="25" creationId="{709247A6-8E03-475E-9196-2F31D2B8FE4C}"/>
          </ac:spMkLst>
        </pc:spChg>
        <pc:spChg chg="del mod">
          <ac:chgData name="Azizah Novi Tami" userId="c0ed711f575e7b7e" providerId="LiveId" clId="{68CDB956-38DE-461B-823B-2781E1D342A8}" dt="2019-12-19T22:45:39.039" v="16115" actId="478"/>
          <ac:spMkLst>
            <pc:docMk/>
            <pc:sldMk cId="2346631856" sldId="1141"/>
            <ac:spMk id="26" creationId="{00000000-0000-0000-0000-000000000000}"/>
          </ac:spMkLst>
        </pc:spChg>
        <pc:spChg chg="add mod ord">
          <ac:chgData name="Azizah Novi Tami" userId="c0ed711f575e7b7e" providerId="LiveId" clId="{68CDB956-38DE-461B-823B-2781E1D342A8}" dt="2019-12-19T22:50:49.539" v="16200" actId="1035"/>
          <ac:spMkLst>
            <pc:docMk/>
            <pc:sldMk cId="2346631856" sldId="1141"/>
            <ac:spMk id="27" creationId="{8F4F6356-A1AB-4C8F-BB22-8AE8D93F08DF}"/>
          </ac:spMkLst>
        </pc:spChg>
        <pc:spChg chg="add mod ord">
          <ac:chgData name="Azizah Novi Tami" userId="c0ed711f575e7b7e" providerId="LiveId" clId="{68CDB956-38DE-461B-823B-2781E1D342A8}" dt="2019-12-19T22:50:53.090" v="16202" actId="207"/>
          <ac:spMkLst>
            <pc:docMk/>
            <pc:sldMk cId="2346631856" sldId="1141"/>
            <ac:spMk id="30" creationId="{0A6E5FC8-D26E-4B9E-BF88-E83B8D4C13DF}"/>
          </ac:spMkLst>
        </pc:spChg>
        <pc:spChg chg="add mod ord">
          <ac:chgData name="Azizah Novi Tami" userId="c0ed711f575e7b7e" providerId="LiveId" clId="{68CDB956-38DE-461B-823B-2781E1D342A8}" dt="2019-12-19T22:51:01.782" v="16203" actId="1076"/>
          <ac:spMkLst>
            <pc:docMk/>
            <pc:sldMk cId="2346631856" sldId="1141"/>
            <ac:spMk id="33" creationId="{8C2D6B1D-A2DE-4529-9E03-503E99FAF869}"/>
          </ac:spMkLst>
        </pc:spChg>
        <pc:spChg chg="add mod">
          <ac:chgData name="Azizah Novi Tami" userId="c0ed711f575e7b7e" providerId="LiveId" clId="{68CDB956-38DE-461B-823B-2781E1D342A8}" dt="2019-12-29T14:31:02.989" v="18938" actId="1035"/>
          <ac:spMkLst>
            <pc:docMk/>
            <pc:sldMk cId="2346631856" sldId="1141"/>
            <ac:spMk id="34" creationId="{316255C8-3005-4FBB-8AB4-7A49EC55A5F1}"/>
          </ac:spMkLst>
        </pc:spChg>
        <pc:spChg chg="del">
          <ac:chgData name="Azizah Novi Tami" userId="c0ed711f575e7b7e" providerId="LiveId" clId="{68CDB956-38DE-461B-823B-2781E1D342A8}" dt="2019-12-19T22:44:11.422" v="16106" actId="478"/>
          <ac:spMkLst>
            <pc:docMk/>
            <pc:sldMk cId="2346631856" sldId="1141"/>
            <ac:spMk id="37" creationId="{00000000-0000-0000-0000-000000000000}"/>
          </ac:spMkLst>
        </pc:spChg>
        <pc:spChg chg="del">
          <ac:chgData name="Azizah Novi Tami" userId="c0ed711f575e7b7e" providerId="LiveId" clId="{68CDB956-38DE-461B-823B-2781E1D342A8}" dt="2019-12-19T22:44:11.422" v="16106" actId="478"/>
          <ac:spMkLst>
            <pc:docMk/>
            <pc:sldMk cId="2346631856" sldId="1141"/>
            <ac:spMk id="38" creationId="{00000000-0000-0000-0000-000000000000}"/>
          </ac:spMkLst>
        </pc:spChg>
        <pc:spChg chg="del">
          <ac:chgData name="Azizah Novi Tami" userId="c0ed711f575e7b7e" providerId="LiveId" clId="{68CDB956-38DE-461B-823B-2781E1D342A8}" dt="2019-12-19T22:44:15.142" v="16107" actId="478"/>
          <ac:spMkLst>
            <pc:docMk/>
            <pc:sldMk cId="2346631856" sldId="1141"/>
            <ac:spMk id="39" creationId="{00000000-0000-0000-0000-000000000000}"/>
          </ac:spMkLst>
        </pc:spChg>
        <pc:spChg chg="del">
          <ac:chgData name="Azizah Novi Tami" userId="c0ed711f575e7b7e" providerId="LiveId" clId="{68CDB956-38DE-461B-823B-2781E1D342A8}" dt="2019-12-19T22:44:11.422" v="16106" actId="478"/>
          <ac:spMkLst>
            <pc:docMk/>
            <pc:sldMk cId="2346631856" sldId="1141"/>
            <ac:spMk id="41" creationId="{00000000-0000-0000-0000-000000000000}"/>
          </ac:spMkLst>
        </pc:spChg>
        <pc:spChg chg="mod">
          <ac:chgData name="Azizah Novi Tami" userId="c0ed711f575e7b7e" providerId="LiveId" clId="{68CDB956-38DE-461B-823B-2781E1D342A8}" dt="2019-12-19T22:50:42.355" v="16197" actId="1076"/>
          <ac:spMkLst>
            <pc:docMk/>
            <pc:sldMk cId="2346631856" sldId="1141"/>
            <ac:spMk id="42" creationId="{F0AC3E60-5ECD-41B9-9873-DAFD31DDF8D4}"/>
          </ac:spMkLst>
        </pc:spChg>
        <pc:spChg chg="del">
          <ac:chgData name="Azizah Novi Tami" userId="c0ed711f575e7b7e" providerId="LiveId" clId="{68CDB956-38DE-461B-823B-2781E1D342A8}" dt="2019-12-19T22:44:11.422" v="16106" actId="478"/>
          <ac:spMkLst>
            <pc:docMk/>
            <pc:sldMk cId="2346631856" sldId="1141"/>
            <ac:spMk id="43" creationId="{00000000-0000-0000-0000-000000000000}"/>
          </ac:spMkLst>
        </pc:spChg>
        <pc:spChg chg="del">
          <ac:chgData name="Azizah Novi Tami" userId="c0ed711f575e7b7e" providerId="LiveId" clId="{68CDB956-38DE-461B-823B-2781E1D342A8}" dt="2019-12-19T22:44:11.422" v="16106" actId="478"/>
          <ac:spMkLst>
            <pc:docMk/>
            <pc:sldMk cId="2346631856" sldId="1141"/>
            <ac:spMk id="44" creationId="{00000000-0000-0000-0000-000000000000}"/>
          </ac:spMkLst>
        </pc:spChg>
        <pc:spChg chg="del">
          <ac:chgData name="Azizah Novi Tami" userId="c0ed711f575e7b7e" providerId="LiveId" clId="{68CDB956-38DE-461B-823B-2781E1D342A8}" dt="2019-12-19T22:44:11.422" v="16106" actId="478"/>
          <ac:spMkLst>
            <pc:docMk/>
            <pc:sldMk cId="2346631856" sldId="1141"/>
            <ac:spMk id="48" creationId="{00000000-0000-0000-0000-000000000000}"/>
          </ac:spMkLst>
        </pc:spChg>
        <pc:grpChg chg="del mod">
          <ac:chgData name="Azizah Novi Tami" userId="c0ed711f575e7b7e" providerId="LiveId" clId="{68CDB956-38DE-461B-823B-2781E1D342A8}" dt="2019-12-19T22:50:18.743" v="16190" actId="478"/>
          <ac:grpSpMkLst>
            <pc:docMk/>
            <pc:sldMk cId="2346631856" sldId="1141"/>
            <ac:grpSpMk id="2" creationId="{BAD7FE07-FE85-4961-B86F-C1791AD31D8C}"/>
          </ac:grpSpMkLst>
        </pc:grpChg>
        <pc:grpChg chg="del">
          <ac:chgData name="Azizah Novi Tami" userId="c0ed711f575e7b7e" providerId="LiveId" clId="{68CDB956-38DE-461B-823B-2781E1D342A8}" dt="2019-12-19T22:44:11.422" v="16106" actId="478"/>
          <ac:grpSpMkLst>
            <pc:docMk/>
            <pc:sldMk cId="2346631856" sldId="1141"/>
            <ac:grpSpMk id="3" creationId="{00000000-0000-0000-0000-000000000000}"/>
          </ac:grpSpMkLst>
        </pc:grpChg>
        <pc:grpChg chg="del">
          <ac:chgData name="Azizah Novi Tami" userId="c0ed711f575e7b7e" providerId="LiveId" clId="{68CDB956-38DE-461B-823B-2781E1D342A8}" dt="2019-12-19T22:44:11.422" v="16106" actId="478"/>
          <ac:grpSpMkLst>
            <pc:docMk/>
            <pc:sldMk cId="2346631856" sldId="1141"/>
            <ac:grpSpMk id="4" creationId="{00000000-0000-0000-0000-000000000000}"/>
          </ac:grpSpMkLst>
        </pc:grpChg>
        <pc:picChg chg="add del mod">
          <ac:chgData name="Azizah Novi Tami" userId="c0ed711f575e7b7e" providerId="LiveId" clId="{68CDB956-38DE-461B-823B-2781E1D342A8}" dt="2019-12-30T00:45:10.773" v="19831" actId="478"/>
          <ac:picMkLst>
            <pc:docMk/>
            <pc:sldMk cId="2346631856" sldId="1141"/>
            <ac:picMk id="3" creationId="{0A89DFC1-4498-4B1A-8962-DEB9B232BE63}"/>
          </ac:picMkLst>
        </pc:picChg>
        <pc:picChg chg="add del mod">
          <ac:chgData name="Azizah Novi Tami" userId="c0ed711f575e7b7e" providerId="LiveId" clId="{68CDB956-38DE-461B-823B-2781E1D342A8}" dt="2019-12-30T00:32:23.819" v="19827" actId="478"/>
          <ac:picMkLst>
            <pc:docMk/>
            <pc:sldMk cId="2346631856" sldId="1141"/>
            <ac:picMk id="4" creationId="{84DE2BA0-7A77-4AE9-A7A8-0D324144F066}"/>
          </ac:picMkLst>
        </pc:picChg>
        <pc:picChg chg="add mod ord">
          <ac:chgData name="Azizah Novi Tami" userId="c0ed711f575e7b7e" providerId="LiveId" clId="{68CDB956-38DE-461B-823B-2781E1D342A8}" dt="2019-12-29T14:31:26.340" v="18943" actId="171"/>
          <ac:picMkLst>
            <pc:docMk/>
            <pc:sldMk cId="2346631856" sldId="1141"/>
            <ac:picMk id="5" creationId="{84269658-92A7-4942-82DC-DC8019BEB605}"/>
          </ac:picMkLst>
        </pc:picChg>
        <pc:picChg chg="add mod">
          <ac:chgData name="Azizah Novi Tami" userId="c0ed711f575e7b7e" providerId="LiveId" clId="{68CDB956-38DE-461B-823B-2781E1D342A8}" dt="2019-12-30T00:45:14.440" v="19832" actId="1076"/>
          <ac:picMkLst>
            <pc:docMk/>
            <pc:sldMk cId="2346631856" sldId="1141"/>
            <ac:picMk id="7" creationId="{575158D5-75F8-4B64-9720-D8989D0CBEF9}"/>
          </ac:picMkLst>
        </pc:picChg>
        <pc:picChg chg="add del mod modCrop">
          <ac:chgData name="Azizah Novi Tami" userId="c0ed711f575e7b7e" providerId="LiveId" clId="{68CDB956-38DE-461B-823B-2781E1D342A8}" dt="2019-12-29T14:30:51.094" v="18921" actId="478"/>
          <ac:picMkLst>
            <pc:docMk/>
            <pc:sldMk cId="2346631856" sldId="1141"/>
            <ac:picMk id="8" creationId="{9EFA7243-2308-4B90-9815-6DD5805B7070}"/>
          </ac:picMkLst>
        </pc:picChg>
        <pc:picChg chg="mod">
          <ac:chgData name="Azizah Novi Tami" userId="c0ed711f575e7b7e" providerId="LiveId" clId="{68CDB956-38DE-461B-823B-2781E1D342A8}" dt="2019-12-19T22:48:24.414" v="16126" actId="404"/>
          <ac:picMkLst>
            <pc:docMk/>
            <pc:sldMk cId="2346631856" sldId="1141"/>
            <ac:picMk id="62" creationId="{80F22C5C-F2C7-4ECB-8DBE-0B218291E299}"/>
          </ac:picMkLst>
        </pc:picChg>
      </pc:sldChg>
      <pc:sldChg chg="addSp modSp add ord modAnim modNotesTx">
        <pc:chgData name="Azizah Novi Tami" userId="c0ed711f575e7b7e" providerId="LiveId" clId="{68CDB956-38DE-461B-823B-2781E1D342A8}" dt="2019-12-29T14:07:08.946" v="18832" actId="20577"/>
        <pc:sldMkLst>
          <pc:docMk/>
          <pc:sldMk cId="3612977420" sldId="1142"/>
        </pc:sldMkLst>
        <pc:spChg chg="mod">
          <ac:chgData name="Azizah Novi Tami" userId="c0ed711f575e7b7e" providerId="LiveId" clId="{68CDB956-38DE-461B-823B-2781E1D342A8}" dt="2019-12-20T00:00:15.751" v="17691" actId="1076"/>
          <ac:spMkLst>
            <pc:docMk/>
            <pc:sldMk cId="3612977420" sldId="1142"/>
            <ac:spMk id="3" creationId="{E4E89392-CB4B-48D7-B515-C1926F699976}"/>
          </ac:spMkLst>
        </pc:spChg>
        <pc:spChg chg="mod">
          <ac:chgData name="Azizah Novi Tami" userId="c0ed711f575e7b7e" providerId="LiveId" clId="{68CDB956-38DE-461B-823B-2781E1D342A8}" dt="2019-12-26T03:32:52.579" v="18579" actId="1076"/>
          <ac:spMkLst>
            <pc:docMk/>
            <pc:sldMk cId="3612977420" sldId="1142"/>
            <ac:spMk id="7" creationId="{0737C4A3-29D0-4F88-8FB4-616A36653686}"/>
          </ac:spMkLst>
        </pc:spChg>
        <pc:spChg chg="add mod">
          <ac:chgData name="Azizah Novi Tami" userId="c0ed711f575e7b7e" providerId="LiveId" clId="{68CDB956-38DE-461B-823B-2781E1D342A8}" dt="2019-12-26T03:32:47.616" v="18578" actId="1035"/>
          <ac:spMkLst>
            <pc:docMk/>
            <pc:sldMk cId="3612977420" sldId="1142"/>
            <ac:spMk id="20" creationId="{6820D977-56E8-4696-909A-CCB10DED531B}"/>
          </ac:spMkLst>
        </pc:spChg>
        <pc:spChg chg="add mod">
          <ac:chgData name="Azizah Novi Tami" userId="c0ed711f575e7b7e" providerId="LiveId" clId="{68CDB956-38DE-461B-823B-2781E1D342A8}" dt="2019-12-26T03:29:33.785" v="18561" actId="20577"/>
          <ac:spMkLst>
            <pc:docMk/>
            <pc:sldMk cId="3612977420" sldId="1142"/>
            <ac:spMk id="21" creationId="{4020591D-92CC-4321-9FB1-8EA62C0432C8}"/>
          </ac:spMkLst>
        </pc:spChg>
        <pc:spChg chg="add mod">
          <ac:chgData name="Azizah Novi Tami" userId="c0ed711f575e7b7e" providerId="LiveId" clId="{68CDB956-38DE-461B-823B-2781E1D342A8}" dt="2019-12-26T03:29:23.964" v="18557" actId="20577"/>
          <ac:spMkLst>
            <pc:docMk/>
            <pc:sldMk cId="3612977420" sldId="1142"/>
            <ac:spMk id="22" creationId="{12E02F9C-8F46-49A8-9805-68EBC1FCF8EE}"/>
          </ac:spMkLst>
        </pc:spChg>
        <pc:spChg chg="add mod">
          <ac:chgData name="Azizah Novi Tami" userId="c0ed711f575e7b7e" providerId="LiveId" clId="{68CDB956-38DE-461B-823B-2781E1D342A8}" dt="2019-12-29T14:07:08.946" v="18832" actId="20577"/>
          <ac:spMkLst>
            <pc:docMk/>
            <pc:sldMk cId="3612977420" sldId="1142"/>
            <ac:spMk id="23" creationId="{1DAD6601-AE93-4DB4-B294-445690637E55}"/>
          </ac:spMkLst>
        </pc:spChg>
        <pc:spChg chg="mod">
          <ac:chgData name="Azizah Novi Tami" userId="c0ed711f575e7b7e" providerId="LiveId" clId="{68CDB956-38DE-461B-823B-2781E1D342A8}" dt="2019-12-26T03:32:47.616" v="18578" actId="1035"/>
          <ac:spMkLst>
            <pc:docMk/>
            <pc:sldMk cId="3612977420" sldId="1142"/>
            <ac:spMk id="34" creationId="{00000000-0000-0000-0000-000000000000}"/>
          </ac:spMkLst>
        </pc:spChg>
        <pc:spChg chg="mod">
          <ac:chgData name="Azizah Novi Tami" userId="c0ed711f575e7b7e" providerId="LiveId" clId="{68CDB956-38DE-461B-823B-2781E1D342A8}" dt="2019-12-20T00:00:22.701" v="17694" actId="1076"/>
          <ac:spMkLst>
            <pc:docMk/>
            <pc:sldMk cId="3612977420" sldId="1142"/>
            <ac:spMk id="49" creationId="{42287BA8-CED1-49FF-9F4F-AFA47457A4EF}"/>
          </ac:spMkLst>
        </pc:spChg>
        <pc:grpChg chg="mod">
          <ac:chgData name="Azizah Novi Tami" userId="c0ed711f575e7b7e" providerId="LiveId" clId="{68CDB956-38DE-461B-823B-2781E1D342A8}" dt="2019-12-26T03:29:40.560" v="18564" actId="1076"/>
          <ac:grpSpMkLst>
            <pc:docMk/>
            <pc:sldMk cId="3612977420" sldId="1142"/>
            <ac:grpSpMk id="2" creationId="{BAD7FE07-FE85-4961-B86F-C1791AD31D8C}"/>
          </ac:grpSpMkLst>
        </pc:grpChg>
        <pc:cxnChg chg="mod">
          <ac:chgData name="Azizah Novi Tami" userId="c0ed711f575e7b7e" providerId="LiveId" clId="{68CDB956-38DE-461B-823B-2781E1D342A8}" dt="2019-12-26T03:32:55.875" v="18582" actId="1038"/>
          <ac:cxnSpMkLst>
            <pc:docMk/>
            <pc:sldMk cId="3612977420" sldId="1142"/>
            <ac:cxnSpMk id="31" creationId="{00000000-0000-0000-0000-000000000000}"/>
          </ac:cxnSpMkLst>
        </pc:cxnChg>
      </pc:sldChg>
      <pc:sldChg chg="addSp delSp modSp add modAnim">
        <pc:chgData name="Azizah Novi Tami" userId="c0ed711f575e7b7e" providerId="LiveId" clId="{68CDB956-38DE-461B-823B-2781E1D342A8}" dt="2019-12-19T23:42:08.560" v="17229" actId="20577"/>
        <pc:sldMkLst>
          <pc:docMk/>
          <pc:sldMk cId="770565613" sldId="1143"/>
        </pc:sldMkLst>
        <pc:spChg chg="add mod">
          <ac:chgData name="Azizah Novi Tami" userId="c0ed711f575e7b7e" providerId="LiveId" clId="{68CDB956-38DE-461B-823B-2781E1D342A8}" dt="2019-12-19T23:42:08.560" v="17229" actId="20577"/>
          <ac:spMkLst>
            <pc:docMk/>
            <pc:sldMk cId="770565613" sldId="1143"/>
            <ac:spMk id="12" creationId="{B794CB57-7FED-4077-82E7-8FE885358C00}"/>
          </ac:spMkLst>
        </pc:spChg>
        <pc:spChg chg="mod">
          <ac:chgData name="Azizah Novi Tami" userId="c0ed711f575e7b7e" providerId="LiveId" clId="{68CDB956-38DE-461B-823B-2781E1D342A8}" dt="2019-12-19T23:41:38.853" v="17225" actId="14100"/>
          <ac:spMkLst>
            <pc:docMk/>
            <pc:sldMk cId="770565613" sldId="1143"/>
            <ac:spMk id="25" creationId="{709247A6-8E03-475E-9196-2F31D2B8FE4C}"/>
          </ac:spMkLst>
        </pc:spChg>
        <pc:spChg chg="mod">
          <ac:chgData name="Azizah Novi Tami" userId="c0ed711f575e7b7e" providerId="LiveId" clId="{68CDB956-38DE-461B-823B-2781E1D342A8}" dt="2019-12-19T23:33:02.224" v="16656" actId="1076"/>
          <ac:spMkLst>
            <pc:docMk/>
            <pc:sldMk cId="770565613" sldId="1143"/>
            <ac:spMk id="33" creationId="{8C2D6B1D-A2DE-4529-9E03-503E99FAF869}"/>
          </ac:spMkLst>
        </pc:spChg>
        <pc:spChg chg="del mod">
          <ac:chgData name="Azizah Novi Tami" userId="c0ed711f575e7b7e" providerId="LiveId" clId="{68CDB956-38DE-461B-823B-2781E1D342A8}" dt="2019-12-19T23:38:10.131" v="16983"/>
          <ac:spMkLst>
            <pc:docMk/>
            <pc:sldMk cId="770565613" sldId="1143"/>
            <ac:spMk id="34" creationId="{316255C8-3005-4FBB-8AB4-7A49EC55A5F1}"/>
          </ac:spMkLst>
        </pc:spChg>
        <pc:spChg chg="mod">
          <ac:chgData name="Azizah Novi Tami" userId="c0ed711f575e7b7e" providerId="LiveId" clId="{68CDB956-38DE-461B-823B-2781E1D342A8}" dt="2019-12-19T22:52:32.533" v="16250" actId="14100"/>
          <ac:spMkLst>
            <pc:docMk/>
            <pc:sldMk cId="770565613" sldId="1143"/>
            <ac:spMk id="42" creationId="{F0AC3E60-5ECD-41B9-9873-DAFD31DDF8D4}"/>
          </ac:spMkLst>
        </pc:spChg>
        <pc:picChg chg="add del mod ord">
          <ac:chgData name="Azizah Novi Tami" userId="c0ed711f575e7b7e" providerId="LiveId" clId="{68CDB956-38DE-461B-823B-2781E1D342A8}" dt="2019-12-19T23:38:11.589" v="16984" actId="478"/>
          <ac:picMkLst>
            <pc:docMk/>
            <pc:sldMk cId="770565613" sldId="1143"/>
            <ac:picMk id="2" creationId="{531849CF-004C-4C82-A493-D328781CC1B4}"/>
          </ac:picMkLst>
        </pc:picChg>
        <pc:picChg chg="del">
          <ac:chgData name="Azizah Novi Tami" userId="c0ed711f575e7b7e" providerId="LiveId" clId="{68CDB956-38DE-461B-823B-2781E1D342A8}" dt="2019-12-19T22:52:34.777" v="16252" actId="478"/>
          <ac:picMkLst>
            <pc:docMk/>
            <pc:sldMk cId="770565613" sldId="1143"/>
            <ac:picMk id="5" creationId="{84269658-92A7-4942-82DC-DC8019BEB605}"/>
          </ac:picMkLst>
        </pc:picChg>
        <pc:picChg chg="del">
          <ac:chgData name="Azizah Novi Tami" userId="c0ed711f575e7b7e" providerId="LiveId" clId="{68CDB956-38DE-461B-823B-2781E1D342A8}" dt="2019-12-19T22:52:33.420" v="16251" actId="478"/>
          <ac:picMkLst>
            <pc:docMk/>
            <pc:sldMk cId="770565613" sldId="1143"/>
            <ac:picMk id="8" creationId="{9EFA7243-2308-4B90-9815-6DD5805B7070}"/>
          </ac:picMkLst>
        </pc:picChg>
      </pc:sldChg>
      <pc:sldChg chg="addSp delSp modSp add ord modAnim">
        <pc:chgData name="Azizah Novi Tami" userId="c0ed711f575e7b7e" providerId="LiveId" clId="{68CDB956-38DE-461B-823B-2781E1D342A8}" dt="2019-12-29T14:21:44.238" v="18900"/>
        <pc:sldMkLst>
          <pc:docMk/>
          <pc:sldMk cId="719822111" sldId="1144"/>
        </pc:sldMkLst>
        <pc:spChg chg="add mod">
          <ac:chgData name="Azizah Novi Tami" userId="c0ed711f575e7b7e" providerId="LiveId" clId="{68CDB956-38DE-461B-823B-2781E1D342A8}" dt="2019-12-29T14:20:26.085" v="18859" actId="20577"/>
          <ac:spMkLst>
            <pc:docMk/>
            <pc:sldMk cId="719822111" sldId="1144"/>
            <ac:spMk id="3" creationId="{70C4AE4A-9443-44F4-8D14-7CD3D5E00B1E}"/>
          </ac:spMkLst>
        </pc:spChg>
        <pc:spChg chg="add mod">
          <ac:chgData name="Azizah Novi Tami" userId="c0ed711f575e7b7e" providerId="LiveId" clId="{68CDB956-38DE-461B-823B-2781E1D342A8}" dt="2019-12-19T23:23:23.740" v="16446" actId="1037"/>
          <ac:spMkLst>
            <pc:docMk/>
            <pc:sldMk cId="719822111" sldId="1144"/>
            <ac:spMk id="9" creationId="{7D5438D5-C74B-4D72-B082-B301BA899129}"/>
          </ac:spMkLst>
        </pc:spChg>
        <pc:spChg chg="add mod">
          <ac:chgData name="Azizah Novi Tami" userId="c0ed711f575e7b7e" providerId="LiveId" clId="{68CDB956-38DE-461B-823B-2781E1D342A8}" dt="2019-12-19T23:30:01.353" v="16543" actId="1035"/>
          <ac:spMkLst>
            <pc:docMk/>
            <pc:sldMk cId="719822111" sldId="1144"/>
            <ac:spMk id="10" creationId="{AACD730F-D551-4883-8698-D77DF2048435}"/>
          </ac:spMkLst>
        </pc:spChg>
        <pc:spChg chg="add mod">
          <ac:chgData name="Azizah Novi Tami" userId="c0ed711f575e7b7e" providerId="LiveId" clId="{68CDB956-38DE-461B-823B-2781E1D342A8}" dt="2019-12-19T23:23:19.668" v="16438" actId="14100"/>
          <ac:spMkLst>
            <pc:docMk/>
            <pc:sldMk cId="719822111" sldId="1144"/>
            <ac:spMk id="12" creationId="{444C84A4-C77D-4B6E-9E74-1D0FD5B273D2}"/>
          </ac:spMkLst>
        </pc:spChg>
        <pc:spChg chg="add mod">
          <ac:chgData name="Azizah Novi Tami" userId="c0ed711f575e7b7e" providerId="LiveId" clId="{68CDB956-38DE-461B-823B-2781E1D342A8}" dt="2019-12-19T23:30:03.802" v="16544" actId="1035"/>
          <ac:spMkLst>
            <pc:docMk/>
            <pc:sldMk cId="719822111" sldId="1144"/>
            <ac:spMk id="20" creationId="{95577232-3C30-4D5F-AC59-9F8D74AB3576}"/>
          </ac:spMkLst>
        </pc:spChg>
        <pc:spChg chg="add mod">
          <ac:chgData name="Azizah Novi Tami" userId="c0ed711f575e7b7e" providerId="LiveId" clId="{68CDB956-38DE-461B-823B-2781E1D342A8}" dt="2019-12-29T14:21:15.270" v="18899" actId="164"/>
          <ac:spMkLst>
            <pc:docMk/>
            <pc:sldMk cId="719822111" sldId="1144"/>
            <ac:spMk id="22" creationId="{43157F34-C147-4132-891C-7A12B8F985CE}"/>
          </ac:spMkLst>
        </pc:spChg>
        <pc:spChg chg="mod">
          <ac:chgData name="Azizah Novi Tami" userId="c0ed711f575e7b7e" providerId="LiveId" clId="{68CDB956-38DE-461B-823B-2781E1D342A8}" dt="2019-12-19T23:23:23.740" v="16446" actId="1037"/>
          <ac:spMkLst>
            <pc:docMk/>
            <pc:sldMk cId="719822111" sldId="1144"/>
            <ac:spMk id="25" creationId="{709247A6-8E03-475E-9196-2F31D2B8FE4C}"/>
          </ac:spMkLst>
        </pc:spChg>
        <pc:spChg chg="mod">
          <ac:chgData name="Azizah Novi Tami" userId="c0ed711f575e7b7e" providerId="LiveId" clId="{68CDB956-38DE-461B-823B-2781E1D342A8}" dt="2019-12-29T14:20:39.308" v="18873" actId="20577"/>
          <ac:spMkLst>
            <pc:docMk/>
            <pc:sldMk cId="719822111" sldId="1144"/>
            <ac:spMk id="33" creationId="{8C2D6B1D-A2DE-4529-9E03-503E99FAF869}"/>
          </ac:spMkLst>
        </pc:spChg>
        <pc:spChg chg="del mod">
          <ac:chgData name="Azizah Novi Tami" userId="c0ed711f575e7b7e" providerId="LiveId" clId="{68CDB956-38DE-461B-823B-2781E1D342A8}" dt="2019-12-19T23:06:55.164" v="16388" actId="478"/>
          <ac:spMkLst>
            <pc:docMk/>
            <pc:sldMk cId="719822111" sldId="1144"/>
            <ac:spMk id="34" creationId="{316255C8-3005-4FBB-8AB4-7A49EC55A5F1}"/>
          </ac:spMkLst>
        </pc:spChg>
        <pc:spChg chg="mod">
          <ac:chgData name="Azizah Novi Tami" userId="c0ed711f575e7b7e" providerId="LiveId" clId="{68CDB956-38DE-461B-823B-2781E1D342A8}" dt="2019-12-19T22:53:05.028" v="16300" actId="14100"/>
          <ac:spMkLst>
            <pc:docMk/>
            <pc:sldMk cId="719822111" sldId="1144"/>
            <ac:spMk id="42" creationId="{F0AC3E60-5ECD-41B9-9873-DAFD31DDF8D4}"/>
          </ac:spMkLst>
        </pc:spChg>
        <pc:grpChg chg="add mod">
          <ac:chgData name="Azizah Novi Tami" userId="c0ed711f575e7b7e" providerId="LiveId" clId="{68CDB956-38DE-461B-823B-2781E1D342A8}" dt="2019-12-29T14:21:15.270" v="18899" actId="164"/>
          <ac:grpSpMkLst>
            <pc:docMk/>
            <pc:sldMk cId="719822111" sldId="1144"/>
            <ac:grpSpMk id="4" creationId="{DE96CBB2-D464-4ED5-8D1D-F60478665963}"/>
          </ac:grpSpMkLst>
        </pc:grpChg>
        <pc:grpChg chg="add mod">
          <ac:chgData name="Azizah Novi Tami" userId="c0ed711f575e7b7e" providerId="LiveId" clId="{68CDB956-38DE-461B-823B-2781E1D342A8}" dt="2019-12-29T14:21:11.839" v="18897" actId="164"/>
          <ac:grpSpMkLst>
            <pc:docMk/>
            <pc:sldMk cId="719822111" sldId="1144"/>
            <ac:grpSpMk id="15" creationId="{CDB70D0F-C65C-4F20-88BD-F4674EF44B62}"/>
          </ac:grpSpMkLst>
        </pc:grpChg>
        <pc:grpChg chg="add mod">
          <ac:chgData name="Azizah Novi Tami" userId="c0ed711f575e7b7e" providerId="LiveId" clId="{68CDB956-38DE-461B-823B-2781E1D342A8}" dt="2019-12-29T14:21:15.270" v="18899" actId="164"/>
          <ac:grpSpMkLst>
            <pc:docMk/>
            <pc:sldMk cId="719822111" sldId="1144"/>
            <ac:grpSpMk id="16" creationId="{EC4C9B3D-12F5-4F9D-9471-98E18392BE1C}"/>
          </ac:grpSpMkLst>
        </pc:grpChg>
        <pc:picChg chg="add mod">
          <ac:chgData name="Azizah Novi Tami" userId="c0ed711f575e7b7e" providerId="LiveId" clId="{68CDB956-38DE-461B-823B-2781E1D342A8}" dt="2019-12-29T14:19:11.484" v="18847" actId="164"/>
          <ac:picMkLst>
            <pc:docMk/>
            <pc:sldMk cId="719822111" sldId="1144"/>
            <ac:picMk id="2" creationId="{1BD7FEA6-9E11-42E5-B911-36C2E869DD63}"/>
          </ac:picMkLst>
        </pc:picChg>
        <pc:picChg chg="add del mod">
          <ac:chgData name="Azizah Novi Tami" userId="c0ed711f575e7b7e" providerId="LiveId" clId="{68CDB956-38DE-461B-823B-2781E1D342A8}" dt="2019-12-19T23:16:17.748" v="16408" actId="478"/>
          <ac:picMkLst>
            <pc:docMk/>
            <pc:sldMk cId="719822111" sldId="1144"/>
            <ac:picMk id="3" creationId="{A8C10E48-F5A6-4886-A35F-97A9285A94A3}"/>
          </ac:picMkLst>
        </pc:picChg>
        <pc:picChg chg="add del mod">
          <ac:chgData name="Azizah Novi Tami" userId="c0ed711f575e7b7e" providerId="LiveId" clId="{68CDB956-38DE-461B-823B-2781E1D342A8}" dt="2019-12-19T23:21:10.906" v="16413" actId="478"/>
          <ac:picMkLst>
            <pc:docMk/>
            <pc:sldMk cId="719822111" sldId="1144"/>
            <ac:picMk id="5" creationId="{E2896745-41DE-4D56-93AE-FC98A80815D0}"/>
          </ac:picMkLst>
        </pc:picChg>
        <pc:picChg chg="add del mod ord">
          <ac:chgData name="Azizah Novi Tami" userId="c0ed711f575e7b7e" providerId="LiveId" clId="{68CDB956-38DE-461B-823B-2781E1D342A8}" dt="2019-12-19T23:22:22.402" v="16426" actId="478"/>
          <ac:picMkLst>
            <pc:docMk/>
            <pc:sldMk cId="719822111" sldId="1144"/>
            <ac:picMk id="7" creationId="{D1221315-05B2-47D8-8118-98FE52AB341E}"/>
          </ac:picMkLst>
        </pc:picChg>
        <pc:picChg chg="add del mod">
          <ac:chgData name="Azizah Novi Tami" userId="c0ed711f575e7b7e" providerId="LiveId" clId="{68CDB956-38DE-461B-823B-2781E1D342A8}" dt="2019-12-29T14:18:21.246" v="18835" actId="478"/>
          <ac:picMkLst>
            <pc:docMk/>
            <pc:sldMk cId="719822111" sldId="1144"/>
            <ac:picMk id="11" creationId="{9BCB79B2-B58D-49B2-A857-7BB9E9B634A7}"/>
          </ac:picMkLst>
        </pc:picChg>
        <pc:cxnChg chg="add mod">
          <ac:chgData name="Azizah Novi Tami" userId="c0ed711f575e7b7e" providerId="LiveId" clId="{68CDB956-38DE-461B-823B-2781E1D342A8}" dt="2019-12-29T14:21:15.270" v="18899" actId="164"/>
          <ac:cxnSpMkLst>
            <pc:docMk/>
            <pc:sldMk cId="719822111" sldId="1144"/>
            <ac:cxnSpMk id="6" creationId="{8E2CF0B9-852D-4DB4-8A83-096600A2EDB2}"/>
          </ac:cxnSpMkLst>
        </pc:cxnChg>
      </pc:sldChg>
      <pc:sldChg chg="addSp modSp add modAnim">
        <pc:chgData name="Azizah Novi Tami" userId="c0ed711f575e7b7e" providerId="LiveId" clId="{68CDB956-38DE-461B-823B-2781E1D342A8}" dt="2019-12-20T00:04:45.768" v="17739"/>
        <pc:sldMkLst>
          <pc:docMk/>
          <pc:sldMk cId="3250943452" sldId="1145"/>
        </pc:sldMkLst>
        <pc:spChg chg="mod">
          <ac:chgData name="Azizah Novi Tami" userId="c0ed711f575e7b7e" providerId="LiveId" clId="{68CDB956-38DE-461B-823B-2781E1D342A8}" dt="2019-12-19T23:46:27.155" v="17424" actId="207"/>
          <ac:spMkLst>
            <pc:docMk/>
            <pc:sldMk cId="3250943452" sldId="1145"/>
            <ac:spMk id="12" creationId="{B794CB57-7FED-4077-82E7-8FE885358C00}"/>
          </ac:spMkLst>
        </pc:spChg>
        <pc:spChg chg="mod">
          <ac:chgData name="Azizah Novi Tami" userId="c0ed711f575e7b7e" providerId="LiveId" clId="{68CDB956-38DE-461B-823B-2781E1D342A8}" dt="2019-12-19T23:43:22.697" v="17318" actId="20577"/>
          <ac:spMkLst>
            <pc:docMk/>
            <pc:sldMk cId="3250943452" sldId="1145"/>
            <ac:spMk id="25" creationId="{709247A6-8E03-475E-9196-2F31D2B8FE4C}"/>
          </ac:spMkLst>
        </pc:spChg>
        <pc:picChg chg="add mod modCrop">
          <ac:chgData name="Azizah Novi Tami" userId="c0ed711f575e7b7e" providerId="LiveId" clId="{68CDB956-38DE-461B-823B-2781E1D342A8}" dt="2019-12-19T23:47:59.037" v="17440" actId="1076"/>
          <ac:picMkLst>
            <pc:docMk/>
            <pc:sldMk cId="3250943452" sldId="1145"/>
            <ac:picMk id="2" creationId="{CEA5A466-8857-4B30-A20A-EE7F9D472F4C}"/>
          </ac:picMkLst>
        </pc:picChg>
      </pc:sldChg>
      <pc:sldChg chg="addSp delSp modSp add delAnim modAnim">
        <pc:chgData name="Azizah Novi Tami" userId="c0ed711f575e7b7e" providerId="LiveId" clId="{68CDB956-38DE-461B-823B-2781E1D342A8}" dt="2019-12-29T14:23:26.328" v="18915" actId="113"/>
        <pc:sldMkLst>
          <pc:docMk/>
          <pc:sldMk cId="1618814965" sldId="1146"/>
        </pc:sldMkLst>
        <pc:spChg chg="del">
          <ac:chgData name="Azizah Novi Tami" userId="c0ed711f575e7b7e" providerId="LiveId" clId="{68CDB956-38DE-461B-823B-2781E1D342A8}" dt="2019-12-19T23:53:03.880" v="17543" actId="478"/>
          <ac:spMkLst>
            <pc:docMk/>
            <pc:sldMk cId="1618814965" sldId="1146"/>
            <ac:spMk id="3" creationId="{E4E89392-CB4B-48D7-B515-C1926F699976}"/>
          </ac:spMkLst>
        </pc:spChg>
        <pc:spChg chg="add mod">
          <ac:chgData name="Azizah Novi Tami" userId="c0ed711f575e7b7e" providerId="LiveId" clId="{68CDB956-38DE-461B-823B-2781E1D342A8}" dt="2019-12-19T23:53:08.247" v="17546" actId="1035"/>
          <ac:spMkLst>
            <pc:docMk/>
            <pc:sldMk cId="1618814965" sldId="1146"/>
            <ac:spMk id="20" creationId="{03E31CD6-95CA-4F15-BBA8-A348F9B55129}"/>
          </ac:spMkLst>
        </pc:spChg>
        <pc:spChg chg="add mod">
          <ac:chgData name="Azizah Novi Tami" userId="c0ed711f575e7b7e" providerId="LiveId" clId="{68CDB956-38DE-461B-823B-2781E1D342A8}" dt="2019-12-19T23:52:46.984" v="17540" actId="20577"/>
          <ac:spMkLst>
            <pc:docMk/>
            <pc:sldMk cId="1618814965" sldId="1146"/>
            <ac:spMk id="21" creationId="{27E684BD-7199-4EE1-806F-C263814FF189}"/>
          </ac:spMkLst>
        </pc:spChg>
        <pc:spChg chg="del">
          <ac:chgData name="Azizah Novi Tami" userId="c0ed711f575e7b7e" providerId="LiveId" clId="{68CDB956-38DE-461B-823B-2781E1D342A8}" dt="2019-12-19T23:53:01.403" v="17542" actId="478"/>
          <ac:spMkLst>
            <pc:docMk/>
            <pc:sldMk cId="1618814965" sldId="1146"/>
            <ac:spMk id="24" creationId="{00000000-0000-0000-0000-000000000000}"/>
          </ac:spMkLst>
        </pc:spChg>
        <pc:spChg chg="del">
          <ac:chgData name="Azizah Novi Tami" userId="c0ed711f575e7b7e" providerId="LiveId" clId="{68CDB956-38DE-461B-823B-2781E1D342A8}" dt="2019-12-19T23:53:03.880" v="17543" actId="478"/>
          <ac:spMkLst>
            <pc:docMk/>
            <pc:sldMk cId="1618814965" sldId="1146"/>
            <ac:spMk id="34" creationId="{00000000-0000-0000-0000-000000000000}"/>
          </ac:spMkLst>
        </pc:spChg>
        <pc:spChg chg="mod">
          <ac:chgData name="Azizah Novi Tami" userId="c0ed711f575e7b7e" providerId="LiveId" clId="{68CDB956-38DE-461B-823B-2781E1D342A8}" dt="2019-12-29T14:23:26.328" v="18915" actId="113"/>
          <ac:spMkLst>
            <pc:docMk/>
            <pc:sldMk cId="1618814965" sldId="1146"/>
            <ac:spMk id="49" creationId="{42287BA8-CED1-49FF-9F4F-AFA47457A4EF}"/>
          </ac:spMkLst>
        </pc:spChg>
        <pc:cxnChg chg="del mod">
          <ac:chgData name="Azizah Novi Tami" userId="c0ed711f575e7b7e" providerId="LiveId" clId="{68CDB956-38DE-461B-823B-2781E1D342A8}" dt="2019-12-19T23:52:49.837" v="17541" actId="478"/>
          <ac:cxnSpMkLst>
            <pc:docMk/>
            <pc:sldMk cId="1618814965" sldId="1146"/>
            <ac:cxnSpMk id="27" creationId="{00000000-0000-0000-0000-000000000000}"/>
          </ac:cxnSpMkLst>
        </pc:cxnChg>
      </pc:sldChg>
      <pc:sldChg chg="addSp delSp modSp add modAnim">
        <pc:chgData name="Azizah Novi Tami" userId="c0ed711f575e7b7e" providerId="LiveId" clId="{68CDB956-38DE-461B-823B-2781E1D342A8}" dt="2019-12-29T14:22:51.532" v="18907" actId="113"/>
        <pc:sldMkLst>
          <pc:docMk/>
          <pc:sldMk cId="2875835375" sldId="1147"/>
        </pc:sldMkLst>
        <pc:spChg chg="mod">
          <ac:chgData name="Azizah Novi Tami" userId="c0ed711f575e7b7e" providerId="LiveId" clId="{68CDB956-38DE-461B-823B-2781E1D342A8}" dt="2019-12-20T00:03:14.988" v="17729" actId="1076"/>
          <ac:spMkLst>
            <pc:docMk/>
            <pc:sldMk cId="2875835375" sldId="1147"/>
            <ac:spMk id="3" creationId="{E4E89392-CB4B-48D7-B515-C1926F699976}"/>
          </ac:spMkLst>
        </pc:spChg>
        <pc:spChg chg="add del">
          <ac:chgData name="Azizah Novi Tami" userId="c0ed711f575e7b7e" providerId="LiveId" clId="{68CDB956-38DE-461B-823B-2781E1D342A8}" dt="2019-12-19T23:54:44.819" v="17555" actId="478"/>
          <ac:spMkLst>
            <pc:docMk/>
            <pc:sldMk cId="2875835375" sldId="1147"/>
            <ac:spMk id="20" creationId="{0E0435D0-0100-4883-B615-25825EF62D3C}"/>
          </ac:spMkLst>
        </pc:spChg>
        <pc:spChg chg="add del">
          <ac:chgData name="Azizah Novi Tami" userId="c0ed711f575e7b7e" providerId="LiveId" clId="{68CDB956-38DE-461B-823B-2781E1D342A8}" dt="2019-12-19T23:54:44.819" v="17555" actId="478"/>
          <ac:spMkLst>
            <pc:docMk/>
            <pc:sldMk cId="2875835375" sldId="1147"/>
            <ac:spMk id="21" creationId="{51B76F15-5A48-4E2D-9140-0661D171705C}"/>
          </ac:spMkLst>
        </pc:spChg>
        <pc:spChg chg="add mod">
          <ac:chgData name="Azizah Novi Tami" userId="c0ed711f575e7b7e" providerId="LiveId" clId="{68CDB956-38DE-461B-823B-2781E1D342A8}" dt="2019-12-20T00:03:14.988" v="17729" actId="1076"/>
          <ac:spMkLst>
            <pc:docMk/>
            <pc:sldMk cId="2875835375" sldId="1147"/>
            <ac:spMk id="22" creationId="{7DA8A357-EA9C-4D93-82C6-1AC5150AAA14}"/>
          </ac:spMkLst>
        </pc:spChg>
        <pc:spChg chg="add del mod">
          <ac:chgData name="Azizah Novi Tami" userId="c0ed711f575e7b7e" providerId="LiveId" clId="{68CDB956-38DE-461B-823B-2781E1D342A8}" dt="2019-12-29T14:22:51.532" v="18907" actId="113"/>
          <ac:spMkLst>
            <pc:docMk/>
            <pc:sldMk cId="2875835375" sldId="1147"/>
            <ac:spMk id="26" creationId="{00000000-0000-0000-0000-000000000000}"/>
          </ac:spMkLst>
        </pc:spChg>
        <pc:spChg chg="del">
          <ac:chgData name="Azizah Novi Tami" userId="c0ed711f575e7b7e" providerId="LiveId" clId="{68CDB956-38DE-461B-823B-2781E1D342A8}" dt="2019-12-19T23:55:15.896" v="17557" actId="478"/>
          <ac:spMkLst>
            <pc:docMk/>
            <pc:sldMk cId="2875835375" sldId="1147"/>
            <ac:spMk id="34" creationId="{00000000-0000-0000-0000-000000000000}"/>
          </ac:spMkLst>
        </pc:spChg>
        <pc:spChg chg="add del mod">
          <ac:chgData name="Azizah Novi Tami" userId="c0ed711f575e7b7e" providerId="LiveId" clId="{68CDB956-38DE-461B-823B-2781E1D342A8}" dt="2019-12-29T14:22:48.917" v="18905" actId="113"/>
          <ac:spMkLst>
            <pc:docMk/>
            <pc:sldMk cId="2875835375" sldId="1147"/>
            <ac:spMk id="49" creationId="{42287BA8-CED1-49FF-9F4F-AFA47457A4EF}"/>
          </ac:spMkLst>
        </pc:spChg>
      </pc:sldChg>
      <pc:sldChg chg="addSp modSp add modAnim">
        <pc:chgData name="Azizah Novi Tami" userId="c0ed711f575e7b7e" providerId="LiveId" clId="{68CDB956-38DE-461B-823B-2781E1D342A8}" dt="2019-12-29T14:23:16.801" v="18913" actId="113"/>
        <pc:sldMkLst>
          <pc:docMk/>
          <pc:sldMk cId="854397504" sldId="1148"/>
        </pc:sldMkLst>
        <pc:spChg chg="mod">
          <ac:chgData name="Azizah Novi Tami" userId="c0ed711f575e7b7e" providerId="LiveId" clId="{68CDB956-38DE-461B-823B-2781E1D342A8}" dt="2019-12-29T14:23:16.801" v="18913" actId="113"/>
          <ac:spMkLst>
            <pc:docMk/>
            <pc:sldMk cId="854397504" sldId="1148"/>
            <ac:spMk id="3" creationId="{E4E89392-CB4B-48D7-B515-C1926F699976}"/>
          </ac:spMkLst>
        </pc:spChg>
        <pc:spChg chg="add mod">
          <ac:chgData name="Azizah Novi Tami" userId="c0ed711f575e7b7e" providerId="LiveId" clId="{68CDB956-38DE-461B-823B-2781E1D342A8}" dt="2019-12-20T00:03:50.621" v="17733" actId="1076"/>
          <ac:spMkLst>
            <pc:docMk/>
            <pc:sldMk cId="854397504" sldId="1148"/>
            <ac:spMk id="20" creationId="{0FC0F93D-D922-46B3-B27D-848433550F0F}"/>
          </ac:spMkLst>
        </pc:spChg>
        <pc:spChg chg="add mod">
          <ac:chgData name="Azizah Novi Tami" userId="c0ed711f575e7b7e" providerId="LiveId" clId="{68CDB956-38DE-461B-823B-2781E1D342A8}" dt="2019-12-19T23:58:12.379" v="17682" actId="20577"/>
          <ac:spMkLst>
            <pc:docMk/>
            <pc:sldMk cId="854397504" sldId="1148"/>
            <ac:spMk id="21" creationId="{61732FB2-1F60-4CE8-BE43-0C5876EEEB3A}"/>
          </ac:spMkLst>
        </pc:spChg>
        <pc:spChg chg="add">
          <ac:chgData name="Azizah Novi Tami" userId="c0ed711f575e7b7e" providerId="LiveId" clId="{68CDB956-38DE-461B-823B-2781E1D342A8}" dt="2019-12-19T23:57:36.079" v="17642"/>
          <ac:spMkLst>
            <pc:docMk/>
            <pc:sldMk cId="854397504" sldId="1148"/>
            <ac:spMk id="22" creationId="{17D28C56-9E40-40EA-8CAE-DF06CB934F7C}"/>
          </ac:spMkLst>
        </pc:spChg>
        <pc:spChg chg="add">
          <ac:chgData name="Azizah Novi Tami" userId="c0ed711f575e7b7e" providerId="LiveId" clId="{68CDB956-38DE-461B-823B-2781E1D342A8}" dt="2019-12-19T23:57:36.079" v="17642"/>
          <ac:spMkLst>
            <pc:docMk/>
            <pc:sldMk cId="854397504" sldId="1148"/>
            <ac:spMk id="23" creationId="{E392DB08-7387-4D32-A987-6C235080EE68}"/>
          </ac:spMkLst>
        </pc:spChg>
        <pc:spChg chg="mod">
          <ac:chgData name="Azizah Novi Tami" userId="c0ed711f575e7b7e" providerId="LiveId" clId="{68CDB956-38DE-461B-823B-2781E1D342A8}" dt="2019-12-29T14:23:14.177" v="18912" actId="113"/>
          <ac:spMkLst>
            <pc:docMk/>
            <pc:sldMk cId="854397504" sldId="1148"/>
            <ac:spMk id="26" creationId="{00000000-0000-0000-0000-000000000000}"/>
          </ac:spMkLst>
        </pc:spChg>
        <pc:spChg chg="mod">
          <ac:chgData name="Azizah Novi Tami" userId="c0ed711f575e7b7e" providerId="LiveId" clId="{68CDB956-38DE-461B-823B-2781E1D342A8}" dt="2019-12-29T14:23:08.407" v="18910" actId="113"/>
          <ac:spMkLst>
            <pc:docMk/>
            <pc:sldMk cId="854397504" sldId="1148"/>
            <ac:spMk id="49" creationId="{42287BA8-CED1-49FF-9F4F-AFA47457A4EF}"/>
          </ac:spMkLst>
        </pc:spChg>
        <pc:grpChg chg="mod">
          <ac:chgData name="Azizah Novi Tami" userId="c0ed711f575e7b7e" providerId="LiveId" clId="{68CDB956-38DE-461B-823B-2781E1D342A8}" dt="2019-12-29T14:23:03.446" v="18908" actId="1076"/>
          <ac:grpSpMkLst>
            <pc:docMk/>
            <pc:sldMk cId="854397504" sldId="1148"/>
            <ac:grpSpMk id="2" creationId="{BAD7FE07-FE85-4961-B86F-C1791AD31D8C}"/>
          </ac:grpSpMkLst>
        </pc:grpChg>
      </pc:sldChg>
      <pc:sldChg chg="modSp add ord">
        <pc:chgData name="Azizah Novi Tami" userId="c0ed711f575e7b7e" providerId="LiveId" clId="{68CDB956-38DE-461B-823B-2781E1D342A8}" dt="2019-12-26T03:27:52.195" v="18512" actId="208"/>
        <pc:sldMkLst>
          <pc:docMk/>
          <pc:sldMk cId="2844861728" sldId="1149"/>
        </pc:sldMkLst>
        <pc:spChg chg="mod">
          <ac:chgData name="Azizah Novi Tami" userId="c0ed711f575e7b7e" providerId="LiveId" clId="{68CDB956-38DE-461B-823B-2781E1D342A8}" dt="2019-12-26T03:27:52.195" v="18512" actId="208"/>
          <ac:spMkLst>
            <pc:docMk/>
            <pc:sldMk cId="2844861728" sldId="1149"/>
            <ac:spMk id="2" creationId="{44D2572C-FB17-4F77-A1B3-62882B9FECEA}"/>
          </ac:spMkLst>
        </pc:spChg>
        <pc:spChg chg="mod">
          <ac:chgData name="Azizah Novi Tami" userId="c0ed711f575e7b7e" providerId="LiveId" clId="{68CDB956-38DE-461B-823B-2781E1D342A8}" dt="2019-12-26T03:27:40.391" v="18511" actId="207"/>
          <ac:spMkLst>
            <pc:docMk/>
            <pc:sldMk cId="2844861728" sldId="1149"/>
            <ac:spMk id="41" creationId="{68FC996F-BCF7-44BD-8440-00474298B773}"/>
          </ac:spMkLst>
        </pc:spChg>
      </pc:sldChg>
      <pc:sldChg chg="addSp delSp modSp add ord addAnim delAnim modAnim modNotesTx">
        <pc:chgData name="Azizah Novi Tami" userId="c0ed711f575e7b7e" providerId="LiveId" clId="{68CDB956-38DE-461B-823B-2781E1D342A8}" dt="2019-12-30T05:10:56.168" v="19867" actId="478"/>
        <pc:sldMkLst>
          <pc:docMk/>
          <pc:sldMk cId="695046192" sldId="1150"/>
        </pc:sldMkLst>
        <pc:spChg chg="mod">
          <ac:chgData name="Azizah Novi Tami" userId="c0ed711f575e7b7e" providerId="LiveId" clId="{68CDB956-38DE-461B-823B-2781E1D342A8}" dt="2019-12-30T05:07:47.961" v="19842" actId="1035"/>
          <ac:spMkLst>
            <pc:docMk/>
            <pc:sldMk cId="695046192" sldId="1150"/>
            <ac:spMk id="7" creationId="{0737C4A3-29D0-4F88-8FB4-616A36653686}"/>
          </ac:spMkLst>
        </pc:spChg>
        <pc:spChg chg="mod">
          <ac:chgData name="Azizah Novi Tami" userId="c0ed711f575e7b7e" providerId="LiveId" clId="{68CDB956-38DE-461B-823B-2781E1D342A8}" dt="2019-12-26T02:04:58.740" v="17870" actId="207"/>
          <ac:spMkLst>
            <pc:docMk/>
            <pc:sldMk cId="695046192" sldId="1150"/>
            <ac:spMk id="9" creationId="{6DD460CE-C7A2-4167-85F6-970DBAABFAAB}"/>
          </ac:spMkLst>
        </pc:spChg>
        <pc:spChg chg="mod">
          <ac:chgData name="Azizah Novi Tami" userId="c0ed711f575e7b7e" providerId="LiveId" clId="{68CDB956-38DE-461B-823B-2781E1D342A8}" dt="2019-12-26T02:05:03.886" v="17871" actId="207"/>
          <ac:spMkLst>
            <pc:docMk/>
            <pc:sldMk cId="695046192" sldId="1150"/>
            <ac:spMk id="10" creationId="{0C509314-6185-4AA5-9B2B-28C317A9212E}"/>
          </ac:spMkLst>
        </pc:spChg>
        <pc:spChg chg="add del mod">
          <ac:chgData name="Azizah Novi Tami" userId="c0ed711f575e7b7e" providerId="LiveId" clId="{68CDB956-38DE-461B-823B-2781E1D342A8}" dt="2019-12-30T05:05:24.977" v="19837" actId="478"/>
          <ac:spMkLst>
            <pc:docMk/>
            <pc:sldMk cId="695046192" sldId="1150"/>
            <ac:spMk id="34" creationId="{DA5ACA81-B8EE-4299-BAEA-931BB04C8F6E}"/>
          </ac:spMkLst>
        </pc:spChg>
        <pc:spChg chg="add mod">
          <ac:chgData name="Azizah Novi Tami" userId="c0ed711f575e7b7e" providerId="LiveId" clId="{68CDB956-38DE-461B-823B-2781E1D342A8}" dt="2019-12-30T05:10:10.900" v="19862" actId="1038"/>
          <ac:spMkLst>
            <pc:docMk/>
            <pc:sldMk cId="695046192" sldId="1150"/>
            <ac:spMk id="35" creationId="{9AF1A9A9-3FA8-4CB1-B788-A58203C7DD94}"/>
          </ac:spMkLst>
        </pc:spChg>
        <pc:spChg chg="mod">
          <ac:chgData name="Azizah Novi Tami" userId="c0ed711f575e7b7e" providerId="LiveId" clId="{68CDB956-38DE-461B-823B-2781E1D342A8}" dt="2019-12-26T03:19:21.598" v="18401" actId="208"/>
          <ac:spMkLst>
            <pc:docMk/>
            <pc:sldMk cId="695046192" sldId="1150"/>
            <ac:spMk id="36" creationId="{DF8F3C7A-5F80-4D68-9E90-04C1739DBE8B}"/>
          </ac:spMkLst>
        </pc:spChg>
        <pc:spChg chg="del mod">
          <ac:chgData name="Azizah Novi Tami" userId="c0ed711f575e7b7e" providerId="LiveId" clId="{68CDB956-38DE-461B-823B-2781E1D342A8}" dt="2019-12-26T03:21:52.355" v="18429" actId="478"/>
          <ac:spMkLst>
            <pc:docMk/>
            <pc:sldMk cId="695046192" sldId="1150"/>
            <ac:spMk id="47" creationId="{AA7A1673-AB3C-4274-9E48-1560A4341359}"/>
          </ac:spMkLst>
        </pc:spChg>
        <pc:spChg chg="add mod">
          <ac:chgData name="Azizah Novi Tami" userId="c0ed711f575e7b7e" providerId="LiveId" clId="{68CDB956-38DE-461B-823B-2781E1D342A8}" dt="2019-12-26T03:25:14.430" v="18498" actId="207"/>
          <ac:spMkLst>
            <pc:docMk/>
            <pc:sldMk cId="695046192" sldId="1150"/>
            <ac:spMk id="48" creationId="{544D6BE1-8044-4D69-BEBC-8E59F40A04F0}"/>
          </ac:spMkLst>
        </pc:spChg>
        <pc:spChg chg="mod">
          <ac:chgData name="Azizah Novi Tami" userId="c0ed711f575e7b7e" providerId="LiveId" clId="{68CDB956-38DE-461B-823B-2781E1D342A8}" dt="2019-12-26T03:26:26.902" v="18510" actId="208"/>
          <ac:spMkLst>
            <pc:docMk/>
            <pc:sldMk cId="695046192" sldId="1150"/>
            <ac:spMk id="54" creationId="{A318D886-3217-406E-B6A7-8A516CA44028}"/>
          </ac:spMkLst>
        </pc:spChg>
        <pc:spChg chg="add mod">
          <ac:chgData name="Azizah Novi Tami" userId="c0ed711f575e7b7e" providerId="LiveId" clId="{68CDB956-38DE-461B-823B-2781E1D342A8}" dt="2019-12-29T23:19:34.562" v="19809"/>
          <ac:spMkLst>
            <pc:docMk/>
            <pc:sldMk cId="695046192" sldId="1150"/>
            <ac:spMk id="55" creationId="{3F32EBD6-61C2-4E0E-A6B3-5F22C0AC77F7}"/>
          </ac:spMkLst>
        </pc:spChg>
        <pc:spChg chg="mod">
          <ac:chgData name="Azizah Novi Tami" userId="c0ed711f575e7b7e" providerId="LiveId" clId="{68CDB956-38DE-461B-823B-2781E1D342A8}" dt="2019-12-30T05:07:12.048" v="19839" actId="14100"/>
          <ac:spMkLst>
            <pc:docMk/>
            <pc:sldMk cId="695046192" sldId="1150"/>
            <ac:spMk id="72" creationId="{00000000-0000-0000-0000-000000000000}"/>
          </ac:spMkLst>
        </pc:spChg>
        <pc:spChg chg="mod">
          <ac:chgData name="Azizah Novi Tami" userId="c0ed711f575e7b7e" providerId="LiveId" clId="{68CDB956-38DE-461B-823B-2781E1D342A8}" dt="2019-12-30T05:10:03.844" v="19854" actId="1076"/>
          <ac:spMkLst>
            <pc:docMk/>
            <pc:sldMk cId="695046192" sldId="1150"/>
            <ac:spMk id="76" creationId="{00000000-0000-0000-0000-000000000000}"/>
          </ac:spMkLst>
        </pc:spChg>
        <pc:spChg chg="mod">
          <ac:chgData name="Azizah Novi Tami" userId="c0ed711f575e7b7e" providerId="LiveId" clId="{68CDB956-38DE-461B-823B-2781E1D342A8}" dt="2019-12-26T03:15:25.910" v="18349" actId="1037"/>
          <ac:spMkLst>
            <pc:docMk/>
            <pc:sldMk cId="695046192" sldId="1150"/>
            <ac:spMk id="86" creationId="{00000000-0000-0000-0000-000000000000}"/>
          </ac:spMkLst>
        </pc:spChg>
        <pc:spChg chg="mod">
          <ac:chgData name="Azizah Novi Tami" userId="c0ed711f575e7b7e" providerId="LiveId" clId="{68CDB956-38DE-461B-823B-2781E1D342A8}" dt="2019-12-26T03:15:25.910" v="18349" actId="1037"/>
          <ac:spMkLst>
            <pc:docMk/>
            <pc:sldMk cId="695046192" sldId="1150"/>
            <ac:spMk id="106" creationId="{00000000-0000-0000-0000-000000000000}"/>
          </ac:spMkLst>
        </pc:spChg>
        <pc:spChg chg="mod">
          <ac:chgData name="Azizah Novi Tami" userId="c0ed711f575e7b7e" providerId="LiveId" clId="{68CDB956-38DE-461B-823B-2781E1D342A8}" dt="2019-12-29T16:14:49.565" v="19728" actId="20577"/>
          <ac:spMkLst>
            <pc:docMk/>
            <pc:sldMk cId="695046192" sldId="1150"/>
            <ac:spMk id="107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12-29T16:15:14.232" v="19731" actId="207"/>
          <ac:spMkLst>
            <pc:docMk/>
            <pc:sldMk cId="695046192" sldId="1150"/>
            <ac:spMk id="111" creationId="{00000000-0000-0000-0000-000000000000}"/>
          </ac:spMkLst>
        </pc:spChg>
        <pc:spChg chg="mod topLvl">
          <ac:chgData name="Azizah Novi Tami" userId="c0ed711f575e7b7e" providerId="LiveId" clId="{68CDB956-38DE-461B-823B-2781E1D342A8}" dt="2019-12-29T16:15:09.240" v="19730" actId="165"/>
          <ac:spMkLst>
            <pc:docMk/>
            <pc:sldMk cId="695046192" sldId="1150"/>
            <ac:spMk id="112" creationId="{00000000-0000-0000-0000-000000000000}"/>
          </ac:spMkLst>
        </pc:spChg>
        <pc:spChg chg="mod">
          <ac:chgData name="Azizah Novi Tami" userId="c0ed711f575e7b7e" providerId="LiveId" clId="{68CDB956-38DE-461B-823B-2781E1D342A8}" dt="2019-12-26T03:15:25.910" v="18349" actId="1037"/>
          <ac:spMkLst>
            <pc:docMk/>
            <pc:sldMk cId="695046192" sldId="1150"/>
            <ac:spMk id="116" creationId="{00000000-0000-0000-0000-000000000000}"/>
          </ac:spMkLst>
        </pc:spChg>
        <pc:spChg chg="mod">
          <ac:chgData name="Azizah Novi Tami" userId="c0ed711f575e7b7e" providerId="LiveId" clId="{68CDB956-38DE-461B-823B-2781E1D342A8}" dt="2019-12-26T03:15:25.910" v="18349" actId="1037"/>
          <ac:spMkLst>
            <pc:docMk/>
            <pc:sldMk cId="695046192" sldId="1150"/>
            <ac:spMk id="117" creationId="{00000000-0000-0000-0000-000000000000}"/>
          </ac:spMkLst>
        </pc:spChg>
        <pc:spChg chg="add del mod">
          <ac:chgData name="Azizah Novi Tami" userId="c0ed711f575e7b7e" providerId="LiveId" clId="{68CDB956-38DE-461B-823B-2781E1D342A8}" dt="2019-12-30T05:10:55.630" v="19866" actId="478"/>
          <ac:spMkLst>
            <pc:docMk/>
            <pc:sldMk cId="695046192" sldId="1150"/>
            <ac:spMk id="121" creationId="{00000000-0000-0000-0000-000000000000}"/>
          </ac:spMkLst>
        </pc:spChg>
        <pc:spChg chg="add del mod">
          <ac:chgData name="Azizah Novi Tami" userId="c0ed711f575e7b7e" providerId="LiveId" clId="{68CDB956-38DE-461B-823B-2781E1D342A8}" dt="2019-12-30T05:10:56.168" v="19867" actId="478"/>
          <ac:spMkLst>
            <pc:docMk/>
            <pc:sldMk cId="695046192" sldId="1150"/>
            <ac:spMk id="122" creationId="{00000000-0000-0000-0000-000000000000}"/>
          </ac:spMkLst>
        </pc:spChg>
        <pc:spChg chg="mod">
          <ac:chgData name="Azizah Novi Tami" userId="c0ed711f575e7b7e" providerId="LiveId" clId="{68CDB956-38DE-461B-823B-2781E1D342A8}" dt="2019-12-26T03:15:25.910" v="18349" actId="1037"/>
          <ac:spMkLst>
            <pc:docMk/>
            <pc:sldMk cId="695046192" sldId="1150"/>
            <ac:spMk id="126" creationId="{00000000-0000-0000-0000-000000000000}"/>
          </ac:spMkLst>
        </pc:spChg>
        <pc:spChg chg="mod">
          <ac:chgData name="Azizah Novi Tami" userId="c0ed711f575e7b7e" providerId="LiveId" clId="{68CDB956-38DE-461B-823B-2781E1D342A8}" dt="2019-12-26T03:19:54.863" v="18410" actId="6549"/>
          <ac:spMkLst>
            <pc:docMk/>
            <pc:sldMk cId="695046192" sldId="1150"/>
            <ac:spMk id="127" creationId="{00000000-0000-0000-0000-000000000000}"/>
          </ac:spMkLst>
        </pc:spChg>
        <pc:spChg chg="del">
          <ac:chgData name="Azizah Novi Tami" userId="c0ed711f575e7b7e" providerId="LiveId" clId="{68CDB956-38DE-461B-823B-2781E1D342A8}" dt="2019-12-26T02:04:33.473" v="17866" actId="478"/>
          <ac:spMkLst>
            <pc:docMk/>
            <pc:sldMk cId="695046192" sldId="1150"/>
            <ac:spMk id="128" creationId="{7C268D19-1257-4CBA-B49A-EC6CCF0BD37E}"/>
          </ac:spMkLst>
        </pc:spChg>
        <pc:spChg chg="mod">
          <ac:chgData name="Azizah Novi Tami" userId="c0ed711f575e7b7e" providerId="LiveId" clId="{68CDB956-38DE-461B-823B-2781E1D342A8}" dt="2019-12-26T02:04:11.553" v="17851" actId="208"/>
          <ac:spMkLst>
            <pc:docMk/>
            <pc:sldMk cId="695046192" sldId="1150"/>
            <ac:spMk id="139" creationId="{2ED5FA4E-BFEC-4893-9C41-0CCBC75C6AFC}"/>
          </ac:spMkLst>
        </pc:spChg>
        <pc:spChg chg="del mod">
          <ac:chgData name="Azizah Novi Tami" userId="c0ed711f575e7b7e" providerId="LiveId" clId="{68CDB956-38DE-461B-823B-2781E1D342A8}" dt="2019-12-26T03:15:14.096" v="18316" actId="478"/>
          <ac:spMkLst>
            <pc:docMk/>
            <pc:sldMk cId="695046192" sldId="1150"/>
            <ac:spMk id="140" creationId="{9A172B79-93FD-4AD6-A5EA-5067EC044B56}"/>
          </ac:spMkLst>
        </pc:spChg>
        <pc:spChg chg="mod">
          <ac:chgData name="Azizah Novi Tami" userId="c0ed711f575e7b7e" providerId="LiveId" clId="{68CDB956-38DE-461B-823B-2781E1D342A8}" dt="2019-12-29T23:19:51.979" v="19813" actId="113"/>
          <ac:spMkLst>
            <pc:docMk/>
            <pc:sldMk cId="695046192" sldId="1150"/>
            <ac:spMk id="142" creationId="{DBF6C420-92BA-438E-B135-ABDC0869EFE4}"/>
          </ac:spMkLst>
        </pc:spChg>
        <pc:spChg chg="del mod topLvl">
          <ac:chgData name="Azizah Novi Tami" userId="c0ed711f575e7b7e" providerId="LiveId" clId="{68CDB956-38DE-461B-823B-2781E1D342A8}" dt="2019-12-29T23:20:25.482" v="19815" actId="478"/>
          <ac:spMkLst>
            <pc:docMk/>
            <pc:sldMk cId="695046192" sldId="1150"/>
            <ac:spMk id="144" creationId="{440816E9-DAC0-41EA-9CCA-A03AD1CB14A2}"/>
          </ac:spMkLst>
        </pc:spChg>
        <pc:grpChg chg="add del mod">
          <ac:chgData name="Azizah Novi Tami" userId="c0ed711f575e7b7e" providerId="LiveId" clId="{68CDB956-38DE-461B-823B-2781E1D342A8}" dt="2019-12-29T16:15:09.240" v="19730" actId="165"/>
          <ac:grpSpMkLst>
            <pc:docMk/>
            <pc:sldMk cId="695046192" sldId="1150"/>
            <ac:grpSpMk id="2" creationId="{A9E5E98A-9FA5-4851-B63B-1CCC6351E3B8}"/>
          </ac:grpSpMkLst>
        </pc:grpChg>
        <pc:grpChg chg="del">
          <ac:chgData name="Azizah Novi Tami" userId="c0ed711f575e7b7e" providerId="LiveId" clId="{68CDB956-38DE-461B-823B-2781E1D342A8}" dt="2019-12-26T02:04:34.977" v="17867" actId="478"/>
          <ac:grpSpMkLst>
            <pc:docMk/>
            <pc:sldMk cId="695046192" sldId="1150"/>
            <ac:grpSpMk id="12" creationId="{D86E311D-CF28-411F-814A-9FB4F0E5B5BC}"/>
          </ac:grpSpMkLst>
        </pc:grpChg>
        <pc:grpChg chg="add del mod">
          <ac:chgData name="Azizah Novi Tami" userId="c0ed711f575e7b7e" providerId="LiveId" clId="{68CDB956-38DE-461B-823B-2781E1D342A8}" dt="2019-12-29T23:19:00.545" v="19801" actId="165"/>
          <ac:grpSpMkLst>
            <pc:docMk/>
            <pc:sldMk cId="695046192" sldId="1150"/>
            <ac:grpSpMk id="30" creationId="{2CE430F2-6FA8-439F-A7FC-C7901C5DA182}"/>
          </ac:grpSpMkLst>
        </pc:grpChg>
        <pc:grpChg chg="add mod">
          <ac:chgData name="Azizah Novi Tami" userId="c0ed711f575e7b7e" providerId="LiveId" clId="{68CDB956-38DE-461B-823B-2781E1D342A8}" dt="2019-12-29T23:20:41.710" v="19819" actId="14100"/>
          <ac:grpSpMkLst>
            <pc:docMk/>
            <pc:sldMk cId="695046192" sldId="1150"/>
            <ac:grpSpMk id="37" creationId="{F63C12BE-1794-410A-800B-CDACB0B79255}"/>
          </ac:grpSpMkLst>
        </pc:grpChg>
        <pc:grpChg chg="add del mod">
          <ac:chgData name="Azizah Novi Tami" userId="c0ed711f575e7b7e" providerId="LiveId" clId="{68CDB956-38DE-461B-823B-2781E1D342A8}" dt="2019-12-29T16:16:20.720" v="19742" actId="478"/>
          <ac:grpSpMkLst>
            <pc:docMk/>
            <pc:sldMk cId="695046192" sldId="1150"/>
            <ac:grpSpMk id="52" creationId="{033787D6-5AD4-4228-8A0D-5459206938CB}"/>
          </ac:grpSpMkLst>
        </pc:grpChg>
        <pc:grpChg chg="mod">
          <ac:chgData name="Azizah Novi Tami" userId="c0ed711f575e7b7e" providerId="LiveId" clId="{68CDB956-38DE-461B-823B-2781E1D342A8}" dt="2019-12-26T03:19:22.301" v="18402" actId="207"/>
          <ac:grpSpMkLst>
            <pc:docMk/>
            <pc:sldMk cId="695046192" sldId="1150"/>
            <ac:grpSpMk id="59" creationId="{82E2E1B4-3EDB-47D9-8208-BED0082A488B}"/>
          </ac:grpSpMkLst>
        </pc:grpChg>
        <pc:grpChg chg="del mod">
          <ac:chgData name="Azizah Novi Tami" userId="c0ed711f575e7b7e" providerId="LiveId" clId="{68CDB956-38DE-461B-823B-2781E1D342A8}" dt="2019-12-29T16:14:02.872" v="19705" actId="478"/>
          <ac:grpSpMkLst>
            <pc:docMk/>
            <pc:sldMk cId="695046192" sldId="1150"/>
            <ac:grpSpMk id="60" creationId="{CF52393B-BDE2-42E9-8D0F-CEDE2AE16849}"/>
          </ac:grpSpMkLst>
        </pc:grpChg>
        <pc:grpChg chg="del">
          <ac:chgData name="Azizah Novi Tami" userId="c0ed711f575e7b7e" providerId="LiveId" clId="{68CDB956-38DE-461B-823B-2781E1D342A8}" dt="2019-12-26T03:15:07.416" v="18315" actId="478"/>
          <ac:grpSpMkLst>
            <pc:docMk/>
            <pc:sldMk cId="695046192" sldId="1150"/>
            <ac:grpSpMk id="63" creationId="{87F1D756-7041-4097-9881-CC1FE62C0281}"/>
          </ac:grpSpMkLst>
        </pc:grpChg>
        <pc:grpChg chg="del mod">
          <ac:chgData name="Azizah Novi Tami" userId="c0ed711f575e7b7e" providerId="LiveId" clId="{68CDB956-38DE-461B-823B-2781E1D342A8}" dt="2019-12-29T16:16:38.475" v="19745" actId="165"/>
          <ac:grpSpMkLst>
            <pc:docMk/>
            <pc:sldMk cId="695046192" sldId="1150"/>
            <ac:grpSpMk id="64" creationId="{1ED96358-5D4C-4C4F-A733-8255B3AB88C2}"/>
          </ac:grpSpMkLst>
        </pc:grpChg>
        <pc:grpChg chg="del mod">
          <ac:chgData name="Azizah Novi Tami" userId="c0ed711f575e7b7e" providerId="LiveId" clId="{68CDB956-38DE-461B-823B-2781E1D342A8}" dt="2019-12-26T03:21:52.355" v="18429" actId="478"/>
          <ac:grpSpMkLst>
            <pc:docMk/>
            <pc:sldMk cId="695046192" sldId="1150"/>
            <ac:grpSpMk id="65" creationId="{B6BFB142-A623-4BBC-A083-A9E8BAA623AA}"/>
          </ac:grpSpMkLst>
        </pc:grpChg>
        <pc:grpChg chg="del mod">
          <ac:chgData name="Azizah Novi Tami" userId="c0ed711f575e7b7e" providerId="LiveId" clId="{68CDB956-38DE-461B-823B-2781E1D342A8}" dt="2019-12-26T03:24:51.252" v="18495" actId="165"/>
          <ac:grpSpMkLst>
            <pc:docMk/>
            <pc:sldMk cId="695046192" sldId="1150"/>
            <ac:grpSpMk id="109" creationId="{00000000-0000-0000-0000-000000000000}"/>
          </ac:grpSpMkLst>
        </pc:grpChg>
        <pc:grpChg chg="add del mod">
          <ac:chgData name="Azizah Novi Tami" userId="c0ed711f575e7b7e" providerId="LiveId" clId="{68CDB956-38DE-461B-823B-2781E1D342A8}" dt="2019-12-30T05:10:56.168" v="19867" actId="478"/>
          <ac:grpSpMkLst>
            <pc:docMk/>
            <pc:sldMk cId="695046192" sldId="1150"/>
            <ac:grpSpMk id="131" creationId="{000B4467-25AE-4355-A634-EE0B7E069924}"/>
          </ac:grpSpMkLst>
        </pc:grpChg>
        <pc:picChg chg="del mod">
          <ac:chgData name="Azizah Novi Tami" userId="c0ed711f575e7b7e" providerId="LiveId" clId="{68CDB956-38DE-461B-823B-2781E1D342A8}" dt="2019-12-26T03:20:53.608" v="18420" actId="478"/>
          <ac:picMkLst>
            <pc:docMk/>
            <pc:sldMk cId="695046192" sldId="1150"/>
            <ac:picMk id="4" creationId="{C224778D-7E1A-46E2-BB17-0CCE81E4BA5A}"/>
          </ac:picMkLst>
        </pc:picChg>
        <pc:picChg chg="add del mod">
          <ac:chgData name="Azizah Novi Tami" userId="c0ed711f575e7b7e" providerId="LiveId" clId="{68CDB956-38DE-461B-823B-2781E1D342A8}" dt="2019-12-30T05:10:56.168" v="19867" actId="478"/>
          <ac:picMkLst>
            <pc:docMk/>
            <pc:sldMk cId="695046192" sldId="1150"/>
            <ac:picMk id="6" creationId="{97558218-0542-4E07-82A0-1723A9775687}"/>
          </ac:picMkLst>
        </pc:picChg>
        <pc:picChg chg="add mod">
          <ac:chgData name="Azizah Novi Tami" userId="c0ed711f575e7b7e" providerId="LiveId" clId="{68CDB956-38DE-461B-823B-2781E1D342A8}" dt="2019-12-29T16:16:53.756" v="19749" actId="1076"/>
          <ac:picMkLst>
            <pc:docMk/>
            <pc:sldMk cId="695046192" sldId="1150"/>
            <ac:picMk id="40" creationId="{4E2F932D-A512-42DA-8127-390154A181F2}"/>
          </ac:picMkLst>
        </pc:picChg>
        <pc:picChg chg="add mod">
          <ac:chgData name="Azizah Novi Tami" userId="c0ed711f575e7b7e" providerId="LiveId" clId="{68CDB956-38DE-461B-823B-2781E1D342A8}" dt="2019-12-26T03:21:27.579" v="18428" actId="1076"/>
          <ac:picMkLst>
            <pc:docMk/>
            <pc:sldMk cId="695046192" sldId="1150"/>
            <ac:picMk id="50" creationId="{9859D433-7723-410A-A081-92D8433D4345}"/>
          </ac:picMkLst>
        </pc:picChg>
        <pc:picChg chg="add del mod">
          <ac:chgData name="Azizah Novi Tami" userId="c0ed711f575e7b7e" providerId="LiveId" clId="{68CDB956-38DE-461B-823B-2781E1D342A8}" dt="2019-12-26T03:22:58.246" v="18430" actId="478"/>
          <ac:picMkLst>
            <pc:docMk/>
            <pc:sldMk cId="695046192" sldId="1150"/>
            <ac:picMk id="51" creationId="{D46DA98D-6C7E-42C5-BAEF-4908925649BC}"/>
          </ac:picMkLst>
        </pc:picChg>
        <pc:cxnChg chg="add del mod topLvl">
          <ac:chgData name="Azizah Novi Tami" userId="c0ed711f575e7b7e" providerId="LiveId" clId="{68CDB956-38DE-461B-823B-2781E1D342A8}" dt="2019-12-29T23:20:16.533" v="19814" actId="478"/>
          <ac:cxnSpMkLst>
            <pc:docMk/>
            <pc:sldMk cId="695046192" sldId="1150"/>
            <ac:cxnSpMk id="17" creationId="{8AB9D0E1-35C5-46DC-A3BB-D9B88F6C9A39}"/>
          </ac:cxnSpMkLst>
        </pc:cxnChg>
        <pc:cxnChg chg="mod">
          <ac:chgData name="Azizah Novi Tami" userId="c0ed711f575e7b7e" providerId="LiveId" clId="{68CDB956-38DE-461B-823B-2781E1D342A8}" dt="2019-12-26T03:19:21.598" v="18401" actId="208"/>
          <ac:cxnSpMkLst>
            <pc:docMk/>
            <pc:sldMk cId="695046192" sldId="1150"/>
            <ac:cxnSpMk id="25" creationId="{50D43435-4810-4F02-93E0-73E23B7BB220}"/>
          </ac:cxnSpMkLst>
        </pc:cxnChg>
        <pc:cxnChg chg="mod">
          <ac:chgData name="Azizah Novi Tami" userId="c0ed711f575e7b7e" providerId="LiveId" clId="{68CDB956-38DE-461B-823B-2781E1D342A8}" dt="2019-12-26T02:04:11.553" v="17851" actId="208"/>
          <ac:cxnSpMkLst>
            <pc:docMk/>
            <pc:sldMk cId="695046192" sldId="1150"/>
            <ac:cxnSpMk id="28" creationId="{03EB474B-3046-46BE-A480-69BD72329079}"/>
          </ac:cxnSpMkLst>
        </pc:cxnChg>
        <pc:cxnChg chg="mod">
          <ac:chgData name="Azizah Novi Tami" userId="c0ed711f575e7b7e" providerId="LiveId" clId="{68CDB956-38DE-461B-823B-2781E1D342A8}" dt="2019-12-26T03:26:26.902" v="18510" actId="208"/>
          <ac:cxnSpMkLst>
            <pc:docMk/>
            <pc:sldMk cId="695046192" sldId="1150"/>
            <ac:cxnSpMk id="53" creationId="{6A5C3AE4-B9E6-4826-9423-8DADA7C658BE}"/>
          </ac:cxnSpMkLst>
        </pc:cxnChg>
        <pc:cxnChg chg="del mod topLvl">
          <ac:chgData name="Azizah Novi Tami" userId="c0ed711f575e7b7e" providerId="LiveId" clId="{68CDB956-38DE-461B-823B-2781E1D342A8}" dt="2019-12-29T16:17:40.229" v="19758" actId="478"/>
          <ac:cxnSpMkLst>
            <pc:docMk/>
            <pc:sldMk cId="695046192" sldId="1150"/>
            <ac:cxnSpMk id="143" creationId="{6642C814-7F42-41EE-BD36-49A610A27AB0}"/>
          </ac:cxnSpMkLst>
        </pc:cxnChg>
      </pc:sldChg>
      <pc:sldChg chg="addSp delSp add del mod modShow">
        <pc:chgData name="Azizah Novi Tami" userId="c0ed711f575e7b7e" providerId="LiveId" clId="{68CDB956-38DE-461B-823B-2781E1D342A8}" dt="2019-12-30T05:03:27.417" v="19834" actId="47"/>
        <pc:sldMkLst>
          <pc:docMk/>
          <pc:sldMk cId="557005589" sldId="1151"/>
        </pc:sldMkLst>
        <pc:picChg chg="del">
          <ac:chgData name="Azizah Novi Tami" userId="c0ed711f575e7b7e" providerId="LiveId" clId="{68CDB956-38DE-461B-823B-2781E1D342A8}" dt="2019-12-29T14:19:19.725" v="18848" actId="478"/>
          <ac:picMkLst>
            <pc:docMk/>
            <pc:sldMk cId="557005589" sldId="1151"/>
            <ac:picMk id="2" creationId="{1BD7FEA6-9E11-42E5-B911-36C2E869DD63}"/>
          </ac:picMkLst>
        </pc:picChg>
        <pc:picChg chg="add del">
          <ac:chgData name="Azizah Novi Tami" userId="c0ed711f575e7b7e" providerId="LiveId" clId="{68CDB956-38DE-461B-823B-2781E1D342A8}" dt="2019-12-29T14:34:36.037" v="18948"/>
          <ac:picMkLst>
            <pc:docMk/>
            <pc:sldMk cId="557005589" sldId="1151"/>
            <ac:picMk id="3" creationId="{13E7E994-4816-4CA7-BBB0-9BD4874AA5B4}"/>
          </ac:picMkLst>
        </pc:picChg>
        <pc:picChg chg="add del">
          <ac:chgData name="Azizah Novi Tami" userId="c0ed711f575e7b7e" providerId="LiveId" clId="{68CDB956-38DE-461B-823B-2781E1D342A8}" dt="2019-12-29T14:34:32.026" v="18946"/>
          <ac:picMkLst>
            <pc:docMk/>
            <pc:sldMk cId="557005589" sldId="1151"/>
            <ac:picMk id="14" creationId="{5FA46BEF-979C-4BD7-9023-AB76A880A8BB}"/>
          </ac:picMkLst>
        </pc:picChg>
      </pc:sldChg>
      <pc:sldChg chg="addSp delSp modSp add ord modAnim">
        <pc:chgData name="Azizah Novi Tami" userId="c0ed711f575e7b7e" providerId="LiveId" clId="{68CDB956-38DE-461B-823B-2781E1D342A8}" dt="2019-12-29T14:57:42.461" v="19185"/>
        <pc:sldMkLst>
          <pc:docMk/>
          <pc:sldMk cId="3129222478" sldId="1152"/>
        </pc:sldMkLst>
        <pc:spChg chg="add mod">
          <ac:chgData name="Azizah Novi Tami" userId="c0ed711f575e7b7e" providerId="LiveId" clId="{68CDB956-38DE-461B-823B-2781E1D342A8}" dt="2019-12-29T14:53:23.139" v="19110" actId="164"/>
          <ac:spMkLst>
            <pc:docMk/>
            <pc:sldMk cId="3129222478" sldId="1152"/>
            <ac:spMk id="8" creationId="{E1CEEDAF-C79B-4B5C-A981-5E5F0C4D955C}"/>
          </ac:spMkLst>
        </pc:spChg>
        <pc:spChg chg="del">
          <ac:chgData name="Azizah Novi Tami" userId="c0ed711f575e7b7e" providerId="LiveId" clId="{68CDB956-38DE-461B-823B-2781E1D342A8}" dt="2019-12-29T14:34:47.388" v="18951" actId="478"/>
          <ac:spMkLst>
            <pc:docMk/>
            <pc:sldMk cId="3129222478" sldId="1152"/>
            <ac:spMk id="9" creationId="{7D5438D5-C74B-4D72-B082-B301BA899129}"/>
          </ac:spMkLst>
        </pc:spChg>
        <pc:spChg chg="del">
          <ac:chgData name="Azizah Novi Tami" userId="c0ed711f575e7b7e" providerId="LiveId" clId="{68CDB956-38DE-461B-823B-2781E1D342A8}" dt="2019-12-29T14:34:47.388" v="18951" actId="478"/>
          <ac:spMkLst>
            <pc:docMk/>
            <pc:sldMk cId="3129222478" sldId="1152"/>
            <ac:spMk id="10" creationId="{AACD730F-D551-4883-8698-D77DF2048435}"/>
          </ac:spMkLst>
        </pc:spChg>
        <pc:spChg chg="del">
          <ac:chgData name="Azizah Novi Tami" userId="c0ed711f575e7b7e" providerId="LiveId" clId="{68CDB956-38DE-461B-823B-2781E1D342A8}" dt="2019-12-29T14:57:14.156" v="19179" actId="478"/>
          <ac:spMkLst>
            <pc:docMk/>
            <pc:sldMk cId="3129222478" sldId="1152"/>
            <ac:spMk id="12" creationId="{444C84A4-C77D-4B6E-9E74-1D0FD5B273D2}"/>
          </ac:spMkLst>
        </pc:spChg>
        <pc:spChg chg="del">
          <ac:chgData name="Azizah Novi Tami" userId="c0ed711f575e7b7e" providerId="LiveId" clId="{68CDB956-38DE-461B-823B-2781E1D342A8}" dt="2019-12-29T14:34:47.388" v="18951" actId="478"/>
          <ac:spMkLst>
            <pc:docMk/>
            <pc:sldMk cId="3129222478" sldId="1152"/>
            <ac:spMk id="20" creationId="{95577232-3C30-4D5F-AC59-9F8D74AB3576}"/>
          </ac:spMkLst>
        </pc:spChg>
        <pc:spChg chg="add mod">
          <ac:chgData name="Azizah Novi Tami" userId="c0ed711f575e7b7e" providerId="LiveId" clId="{68CDB956-38DE-461B-823B-2781E1D342A8}" dt="2019-12-29T14:40:28.912" v="19001" actId="403"/>
          <ac:spMkLst>
            <pc:docMk/>
            <pc:sldMk cId="3129222478" sldId="1152"/>
            <ac:spMk id="23" creationId="{B32BA381-9C59-49B9-AF68-782810ABA14C}"/>
          </ac:spMkLst>
        </pc:spChg>
        <pc:spChg chg="add mod">
          <ac:chgData name="Azizah Novi Tami" userId="c0ed711f575e7b7e" providerId="LiveId" clId="{68CDB956-38DE-461B-823B-2781E1D342A8}" dt="2019-12-29T14:40:49.321" v="19014" actId="1038"/>
          <ac:spMkLst>
            <pc:docMk/>
            <pc:sldMk cId="3129222478" sldId="1152"/>
            <ac:spMk id="24" creationId="{BF202E8C-8E5E-4C84-B4CD-0B42D912B53C}"/>
          </ac:spMkLst>
        </pc:spChg>
        <pc:spChg chg="del">
          <ac:chgData name="Azizah Novi Tami" userId="c0ed711f575e7b7e" providerId="LiveId" clId="{68CDB956-38DE-461B-823B-2781E1D342A8}" dt="2019-12-29T14:34:47.388" v="18951" actId="478"/>
          <ac:spMkLst>
            <pc:docMk/>
            <pc:sldMk cId="3129222478" sldId="1152"/>
            <ac:spMk id="25" creationId="{709247A6-8E03-475E-9196-2F31D2B8FE4C}"/>
          </ac:spMkLst>
        </pc:spChg>
        <pc:spChg chg="mod">
          <ac:chgData name="Azizah Novi Tami" userId="c0ed711f575e7b7e" providerId="LiveId" clId="{68CDB956-38DE-461B-823B-2781E1D342A8}" dt="2019-12-29T14:41:00.576" v="19016" actId="1076"/>
          <ac:spMkLst>
            <pc:docMk/>
            <pc:sldMk cId="3129222478" sldId="1152"/>
            <ac:spMk id="33" creationId="{8C2D6B1D-A2DE-4529-9E03-503E99FAF869}"/>
          </ac:spMkLst>
        </pc:spChg>
        <pc:grpChg chg="add mod ord">
          <ac:chgData name="Azizah Novi Tami" userId="c0ed711f575e7b7e" providerId="LiveId" clId="{68CDB956-38DE-461B-823B-2781E1D342A8}" dt="2019-12-29T14:53:32.224" v="19112" actId="171"/>
          <ac:grpSpMkLst>
            <pc:docMk/>
            <pc:sldMk cId="3129222478" sldId="1152"/>
            <ac:grpSpMk id="11" creationId="{E5F6D901-0591-4121-AAB8-2F8A9C7796F9}"/>
          </ac:grpSpMkLst>
        </pc:grpChg>
        <pc:grpChg chg="del">
          <ac:chgData name="Azizah Novi Tami" userId="c0ed711f575e7b7e" providerId="LiveId" clId="{68CDB956-38DE-461B-823B-2781E1D342A8}" dt="2019-12-29T14:34:47.388" v="18951" actId="478"/>
          <ac:grpSpMkLst>
            <pc:docMk/>
            <pc:sldMk cId="3129222478" sldId="1152"/>
            <ac:grpSpMk id="16" creationId="{EC4C9B3D-12F5-4F9D-9471-98E18392BE1C}"/>
          </ac:grpSpMkLst>
        </pc:grpChg>
        <pc:graphicFrameChg chg="add mod modGraphic">
          <ac:chgData name="Azizah Novi Tami" userId="c0ed711f575e7b7e" providerId="LiveId" clId="{68CDB956-38DE-461B-823B-2781E1D342A8}" dt="2019-12-29T14:57:30.178" v="19183" actId="14100"/>
          <ac:graphicFrameMkLst>
            <pc:docMk/>
            <pc:sldMk cId="3129222478" sldId="1152"/>
            <ac:graphicFrameMk id="5" creationId="{B3B40DC3-36A8-43F0-9522-A6DC943077F6}"/>
          </ac:graphicFrameMkLst>
        </pc:graphicFrameChg>
        <pc:picChg chg="add mod modCrop">
          <ac:chgData name="Azizah Novi Tami" userId="c0ed711f575e7b7e" providerId="LiveId" clId="{68CDB956-38DE-461B-823B-2781E1D342A8}" dt="2019-12-29T14:40:06.743" v="18995" actId="1076"/>
          <ac:picMkLst>
            <pc:docMk/>
            <pc:sldMk cId="3129222478" sldId="1152"/>
            <ac:picMk id="18" creationId="{F13E1F64-42D6-4C24-ABE4-FCA12D83719F}"/>
          </ac:picMkLst>
        </pc:picChg>
        <pc:picChg chg="add del mod modCrop">
          <ac:chgData name="Azizah Novi Tami" userId="c0ed711f575e7b7e" providerId="LiveId" clId="{68CDB956-38DE-461B-823B-2781E1D342A8}" dt="2019-12-29T14:40:00.394" v="18993" actId="478"/>
          <ac:picMkLst>
            <pc:docMk/>
            <pc:sldMk cId="3129222478" sldId="1152"/>
            <ac:picMk id="19" creationId="{4F18613C-86F4-4B21-9ED6-ED5D94E30E83}"/>
          </ac:picMkLst>
        </pc:picChg>
        <pc:picChg chg="add mod modCrop">
          <ac:chgData name="Azizah Novi Tami" userId="c0ed711f575e7b7e" providerId="LiveId" clId="{68CDB956-38DE-461B-823B-2781E1D342A8}" dt="2019-12-29T14:53:23.139" v="19110" actId="164"/>
          <ac:picMkLst>
            <pc:docMk/>
            <pc:sldMk cId="3129222478" sldId="1152"/>
            <ac:picMk id="21" creationId="{F2D3138D-F6BD-4DCF-9E44-4A489018AF3E}"/>
          </ac:picMkLst>
        </pc:picChg>
      </pc:sldChg>
      <pc:sldChg chg="add del">
        <pc:chgData name="Azizah Novi Tami" userId="c0ed711f575e7b7e" providerId="LiveId" clId="{68CDB956-38DE-461B-823B-2781E1D342A8}" dt="2019-12-29T14:21:58.924" v="18902"/>
        <pc:sldMkLst>
          <pc:docMk/>
          <pc:sldMk cId="3631169418" sldId="1152"/>
        </pc:sldMkLst>
      </pc:sldChg>
      <pc:sldChg chg="addSp delSp modSp add modAnim">
        <pc:chgData name="Azizah Novi Tami" userId="c0ed711f575e7b7e" providerId="LiveId" clId="{68CDB956-38DE-461B-823B-2781E1D342A8}" dt="2019-12-29T15:01:19.411" v="19276" actId="478"/>
        <pc:sldMkLst>
          <pc:docMk/>
          <pc:sldMk cId="3567595837" sldId="1153"/>
        </pc:sldMkLst>
        <pc:spChg chg="add mod">
          <ac:chgData name="Azizah Novi Tami" userId="c0ed711f575e7b7e" providerId="LiveId" clId="{68CDB956-38DE-461B-823B-2781E1D342A8}" dt="2019-12-29T14:58:39.210" v="19194" actId="1582"/>
          <ac:spMkLst>
            <pc:docMk/>
            <pc:sldMk cId="3567595837" sldId="1153"/>
            <ac:spMk id="2" creationId="{B00E28D8-0B03-4BBF-B6C9-9D7D3311B246}"/>
          </ac:spMkLst>
        </pc:spChg>
        <pc:spChg chg="add mod">
          <ac:chgData name="Azizah Novi Tami" userId="c0ed711f575e7b7e" providerId="LiveId" clId="{68CDB956-38DE-461B-823B-2781E1D342A8}" dt="2019-12-29T14:57:56.635" v="19188" actId="170"/>
          <ac:spMkLst>
            <pc:docMk/>
            <pc:sldMk cId="3567595837" sldId="1153"/>
            <ac:spMk id="11" creationId="{1BBD7841-5E58-4B2B-8ADA-DC4F0F630F29}"/>
          </ac:spMkLst>
        </pc:spChg>
        <pc:spChg chg="del">
          <ac:chgData name="Azizah Novi Tami" userId="c0ed711f575e7b7e" providerId="LiveId" clId="{68CDB956-38DE-461B-823B-2781E1D342A8}" dt="2019-12-29T15:01:19.411" v="19276" actId="478"/>
          <ac:spMkLst>
            <pc:docMk/>
            <pc:sldMk cId="3567595837" sldId="1153"/>
            <ac:spMk id="12" creationId="{444C84A4-C77D-4B6E-9E74-1D0FD5B273D2}"/>
          </ac:spMkLst>
        </pc:spChg>
        <pc:spChg chg="add mod">
          <ac:chgData name="Azizah Novi Tami" userId="c0ed711f575e7b7e" providerId="LiveId" clId="{68CDB956-38DE-461B-823B-2781E1D342A8}" dt="2019-12-29T14:55:28.161" v="19149" actId="1076"/>
          <ac:spMkLst>
            <pc:docMk/>
            <pc:sldMk cId="3567595837" sldId="1153"/>
            <ac:spMk id="14" creationId="{5A0E0479-DC6A-41C3-AFCF-0E7EB71F384E}"/>
          </ac:spMkLst>
        </pc:spChg>
        <pc:graphicFrameChg chg="add mod modGraphic">
          <ac:chgData name="Azizah Novi Tami" userId="c0ed711f575e7b7e" providerId="LiveId" clId="{68CDB956-38DE-461B-823B-2781E1D342A8}" dt="2019-12-29T14:54:55.900" v="19128" actId="207"/>
          <ac:graphicFrameMkLst>
            <pc:docMk/>
            <pc:sldMk cId="3567595837" sldId="1153"/>
            <ac:graphicFrameMk id="13" creationId="{374CD28E-4D5E-4087-8C7B-A127DFF8409B}"/>
          </ac:graphicFrameMkLst>
        </pc:graphicFrameChg>
        <pc:picChg chg="mod">
          <ac:chgData name="Azizah Novi Tami" userId="c0ed711f575e7b7e" providerId="LiveId" clId="{68CDB956-38DE-461B-823B-2781E1D342A8}" dt="2019-12-29T14:55:20.770" v="19148" actId="1076"/>
          <ac:picMkLst>
            <pc:docMk/>
            <pc:sldMk cId="3567595837" sldId="1153"/>
            <ac:picMk id="18" creationId="{F13E1F64-42D6-4C24-ABE4-FCA12D83719F}"/>
          </ac:picMkLst>
        </pc:picChg>
        <pc:picChg chg="mod ord">
          <ac:chgData name="Azizah Novi Tami" userId="c0ed711f575e7b7e" providerId="LiveId" clId="{68CDB956-38DE-461B-823B-2781E1D342A8}" dt="2019-12-29T14:56:25.565" v="19162" actId="14100"/>
          <ac:picMkLst>
            <pc:docMk/>
            <pc:sldMk cId="3567595837" sldId="1153"/>
            <ac:picMk id="19" creationId="{4F18613C-86F4-4B21-9ED6-ED5D94E30E83}"/>
          </ac:picMkLst>
        </pc:picChg>
        <pc:picChg chg="mod ord modCrop">
          <ac:chgData name="Azizah Novi Tami" userId="c0ed711f575e7b7e" providerId="LiveId" clId="{68CDB956-38DE-461B-823B-2781E1D342A8}" dt="2019-12-29T14:56:20.206" v="19161" actId="732"/>
          <ac:picMkLst>
            <pc:docMk/>
            <pc:sldMk cId="3567595837" sldId="1153"/>
            <ac:picMk id="21" creationId="{F2D3138D-F6BD-4DCF-9E44-4A489018AF3E}"/>
          </ac:picMkLst>
        </pc:picChg>
      </pc:sldChg>
      <pc:sldChg chg="add del">
        <pc:chgData name="Azizah Novi Tami" userId="c0ed711f575e7b7e" providerId="LiveId" clId="{68CDB956-38DE-461B-823B-2781E1D342A8}" dt="2019-12-29T14:59:07.719" v="19196" actId="47"/>
        <pc:sldMkLst>
          <pc:docMk/>
          <pc:sldMk cId="833966688" sldId="1154"/>
        </pc:sldMkLst>
      </pc:sldChg>
      <pc:sldChg chg="addSp delSp modSp add del">
        <pc:chgData name="Azizah Novi Tami" userId="c0ed711f575e7b7e" providerId="LiveId" clId="{68CDB956-38DE-461B-823B-2781E1D342A8}" dt="2019-12-30T05:03:23.512" v="19833" actId="47"/>
        <pc:sldMkLst>
          <pc:docMk/>
          <pc:sldMk cId="2143991099" sldId="1154"/>
        </pc:sldMkLst>
        <pc:spChg chg="add del mod">
          <ac:chgData name="Azizah Novi Tami" userId="c0ed711f575e7b7e" providerId="LiveId" clId="{68CDB956-38DE-461B-823B-2781E1D342A8}" dt="2019-12-29T15:00:02.047" v="19257" actId="1076"/>
          <ac:spMkLst>
            <pc:docMk/>
            <pc:sldMk cId="2143991099" sldId="1154"/>
            <ac:spMk id="2" creationId="{B00E28D8-0B03-4BBF-B6C9-9D7D3311B246}"/>
          </ac:spMkLst>
        </pc:spChg>
        <pc:spChg chg="add mod">
          <ac:chgData name="Azizah Novi Tami" userId="c0ed711f575e7b7e" providerId="LiveId" clId="{68CDB956-38DE-461B-823B-2781E1D342A8}" dt="2019-12-29T15:00:27.957" v="19265" actId="1582"/>
          <ac:spMkLst>
            <pc:docMk/>
            <pc:sldMk cId="2143991099" sldId="1154"/>
            <ac:spMk id="3" creationId="{623A67D1-0F9E-4DA2-A7F1-1AA3068BECE9}"/>
          </ac:spMkLst>
        </pc:spChg>
        <pc:spChg chg="mod">
          <ac:chgData name="Azizah Novi Tami" userId="c0ed711f575e7b7e" providerId="LiveId" clId="{68CDB956-38DE-461B-823B-2781E1D342A8}" dt="2019-12-29T14:59:27.619" v="19250" actId="1035"/>
          <ac:spMkLst>
            <pc:docMk/>
            <pc:sldMk cId="2143991099" sldId="1154"/>
            <ac:spMk id="11" creationId="{1BBD7841-5E58-4B2B-8ADA-DC4F0F630F29}"/>
          </ac:spMkLst>
        </pc:spChg>
        <pc:spChg chg="mod">
          <ac:chgData name="Azizah Novi Tami" userId="c0ed711f575e7b7e" providerId="LiveId" clId="{68CDB956-38DE-461B-823B-2781E1D342A8}" dt="2019-12-29T14:59:27.619" v="19250" actId="1035"/>
          <ac:spMkLst>
            <pc:docMk/>
            <pc:sldMk cId="2143991099" sldId="1154"/>
            <ac:spMk id="14" creationId="{5A0E0479-DC6A-41C3-AFCF-0E7EB71F384E}"/>
          </ac:spMkLst>
        </pc:spChg>
        <pc:grpChg chg="add ord">
          <ac:chgData name="Azizah Novi Tami" userId="c0ed711f575e7b7e" providerId="LiveId" clId="{68CDB956-38DE-461B-823B-2781E1D342A8}" dt="2019-12-29T14:59:50.173" v="19256" actId="171"/>
          <ac:grpSpMkLst>
            <pc:docMk/>
            <pc:sldMk cId="2143991099" sldId="1154"/>
            <ac:grpSpMk id="15" creationId="{972F7FDE-0534-4849-A98A-5CB6D549CB6D}"/>
          </ac:grpSpMkLst>
        </pc:grpChg>
        <pc:graphicFrameChg chg="mod modGraphic">
          <ac:chgData name="Azizah Novi Tami" userId="c0ed711f575e7b7e" providerId="LiveId" clId="{68CDB956-38DE-461B-823B-2781E1D342A8}" dt="2019-12-29T15:01:12.246" v="19275" actId="6549"/>
          <ac:graphicFrameMkLst>
            <pc:docMk/>
            <pc:sldMk cId="2143991099" sldId="1154"/>
            <ac:graphicFrameMk id="13" creationId="{374CD28E-4D5E-4087-8C7B-A127DFF8409B}"/>
          </ac:graphicFrameMkLst>
        </pc:graphicFrameChg>
        <pc:picChg chg="mod">
          <ac:chgData name="Azizah Novi Tami" userId="c0ed711f575e7b7e" providerId="LiveId" clId="{68CDB956-38DE-461B-823B-2781E1D342A8}" dt="2019-12-29T14:59:27.619" v="19250" actId="1035"/>
          <ac:picMkLst>
            <pc:docMk/>
            <pc:sldMk cId="2143991099" sldId="1154"/>
            <ac:picMk id="18" creationId="{F13E1F64-42D6-4C24-ABE4-FCA12D83719F}"/>
          </ac:picMkLst>
        </pc:picChg>
        <pc:picChg chg="del">
          <ac:chgData name="Azizah Novi Tami" userId="c0ed711f575e7b7e" providerId="LiveId" clId="{68CDB956-38DE-461B-823B-2781E1D342A8}" dt="2019-12-29T14:59:13.102" v="19198" actId="478"/>
          <ac:picMkLst>
            <pc:docMk/>
            <pc:sldMk cId="2143991099" sldId="1154"/>
            <ac:picMk id="19" creationId="{4F18613C-86F4-4B21-9ED6-ED5D94E30E83}"/>
          </ac:picMkLst>
        </pc:picChg>
        <pc:picChg chg="mod">
          <ac:chgData name="Azizah Novi Tami" userId="c0ed711f575e7b7e" providerId="LiveId" clId="{68CDB956-38DE-461B-823B-2781E1D342A8}" dt="2019-12-29T14:59:27.619" v="19250" actId="1035"/>
          <ac:picMkLst>
            <pc:docMk/>
            <pc:sldMk cId="2143991099" sldId="1154"/>
            <ac:picMk id="21" creationId="{F2D3138D-F6BD-4DCF-9E44-4A489018AF3E}"/>
          </ac:picMkLst>
        </pc:picChg>
      </pc:sldChg>
      <pc:sldChg chg="add del">
        <pc:chgData name="Azizah Novi Tami" userId="c0ed711f575e7b7e" providerId="LiveId" clId="{68CDB956-38DE-461B-823B-2781E1D342A8}" dt="2019-12-29T14:58:08.147" v="19190"/>
        <pc:sldMkLst>
          <pc:docMk/>
          <pc:sldMk cId="3428523658" sldId="1154"/>
        </pc:sldMkLst>
      </pc:sldChg>
      <pc:sldChg chg="modSp add">
        <pc:chgData name="Azizah Novi Tami" userId="c0ed711f575e7b7e" providerId="LiveId" clId="{68CDB956-38DE-461B-823B-2781E1D342A8}" dt="2019-12-29T15:02:31.702" v="19339" actId="207"/>
        <pc:sldMkLst>
          <pc:docMk/>
          <pc:sldMk cId="1895904038" sldId="1155"/>
        </pc:sldMkLst>
        <pc:spChg chg="mod">
          <ac:chgData name="Azizah Novi Tami" userId="c0ed711f575e7b7e" providerId="LiveId" clId="{68CDB956-38DE-461B-823B-2781E1D342A8}" dt="2019-12-29T15:01:59.982" v="19327" actId="1036"/>
          <ac:spMkLst>
            <pc:docMk/>
            <pc:sldMk cId="1895904038" sldId="1155"/>
            <ac:spMk id="2" creationId="{B00E28D8-0B03-4BBF-B6C9-9D7D3311B246}"/>
          </ac:spMkLst>
        </pc:spChg>
        <pc:spChg chg="mod">
          <ac:chgData name="Azizah Novi Tami" userId="c0ed711f575e7b7e" providerId="LiveId" clId="{68CDB956-38DE-461B-823B-2781E1D342A8}" dt="2019-12-29T15:01:54.370" v="19303" actId="1035"/>
          <ac:spMkLst>
            <pc:docMk/>
            <pc:sldMk cId="1895904038" sldId="1155"/>
            <ac:spMk id="3" creationId="{623A67D1-0F9E-4DA2-A7F1-1AA3068BECE9}"/>
          </ac:spMkLst>
        </pc:spChg>
        <pc:graphicFrameChg chg="modGraphic">
          <ac:chgData name="Azizah Novi Tami" userId="c0ed711f575e7b7e" providerId="LiveId" clId="{68CDB956-38DE-461B-823B-2781E1D342A8}" dt="2019-12-29T15:02:31.702" v="19339" actId="207"/>
          <ac:graphicFrameMkLst>
            <pc:docMk/>
            <pc:sldMk cId="1895904038" sldId="1155"/>
            <ac:graphicFrameMk id="13" creationId="{374CD28E-4D5E-4087-8C7B-A127DFF8409B}"/>
          </ac:graphicFrameMkLst>
        </pc:graphicFrameChg>
      </pc:sldChg>
      <pc:sldChg chg="modSp add">
        <pc:chgData name="Azizah Novi Tami" userId="c0ed711f575e7b7e" providerId="LiveId" clId="{68CDB956-38DE-461B-823B-2781E1D342A8}" dt="2019-12-29T15:03:13.550" v="19392" actId="6549"/>
        <pc:sldMkLst>
          <pc:docMk/>
          <pc:sldMk cId="4056623413" sldId="1156"/>
        </pc:sldMkLst>
        <pc:spChg chg="mod">
          <ac:chgData name="Azizah Novi Tami" userId="c0ed711f575e7b7e" providerId="LiveId" clId="{68CDB956-38DE-461B-823B-2781E1D342A8}" dt="2019-12-29T15:02:53.657" v="19383" actId="1035"/>
          <ac:spMkLst>
            <pc:docMk/>
            <pc:sldMk cId="4056623413" sldId="1156"/>
            <ac:spMk id="2" creationId="{B00E28D8-0B03-4BBF-B6C9-9D7D3311B246}"/>
          </ac:spMkLst>
        </pc:spChg>
        <pc:spChg chg="mod">
          <ac:chgData name="Azizah Novi Tami" userId="c0ed711f575e7b7e" providerId="LiveId" clId="{68CDB956-38DE-461B-823B-2781E1D342A8}" dt="2019-12-29T15:02:46.389" v="19358" actId="1037"/>
          <ac:spMkLst>
            <pc:docMk/>
            <pc:sldMk cId="4056623413" sldId="1156"/>
            <ac:spMk id="3" creationId="{623A67D1-0F9E-4DA2-A7F1-1AA3068BECE9}"/>
          </ac:spMkLst>
        </pc:spChg>
        <pc:graphicFrameChg chg="modGraphic">
          <ac:chgData name="Azizah Novi Tami" userId="c0ed711f575e7b7e" providerId="LiveId" clId="{68CDB956-38DE-461B-823B-2781E1D342A8}" dt="2019-12-29T15:03:13.550" v="19392" actId="6549"/>
          <ac:graphicFrameMkLst>
            <pc:docMk/>
            <pc:sldMk cId="4056623413" sldId="1156"/>
            <ac:graphicFrameMk id="13" creationId="{374CD28E-4D5E-4087-8C7B-A127DFF8409B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200" b="1"/>
              <a:t>Jumlah citra yang berhasil dikenali (Total 83 citra)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Jumlah Plat Terdeteksi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Kernel 3x3</c:v>
                </c:pt>
                <c:pt idx="1">
                  <c:v>Kernel 5x5</c:v>
                </c:pt>
                <c:pt idx="2">
                  <c:v>Kernel 7x7</c:v>
                </c:pt>
                <c:pt idx="3">
                  <c:v>Kernel 9x9</c:v>
                </c:pt>
                <c:pt idx="4">
                  <c:v>Kernel 11x11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</c:v>
                </c:pt>
                <c:pt idx="1">
                  <c:v>64</c:v>
                </c:pt>
                <c:pt idx="2">
                  <c:v>69</c:v>
                </c:pt>
                <c:pt idx="3">
                  <c:v>67</c:v>
                </c:pt>
                <c:pt idx="4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E7-411D-A2B3-7BB584ECBE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Waktu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Kernel 3x3</c:v>
                </c:pt>
                <c:pt idx="1">
                  <c:v>Kernel 5x5</c:v>
                </c:pt>
                <c:pt idx="2">
                  <c:v>Kernel 7x7</c:v>
                </c:pt>
                <c:pt idx="3">
                  <c:v>Kernel 9x9</c:v>
                </c:pt>
                <c:pt idx="4">
                  <c:v>Kernel 11x11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29.143860239999999</c:v>
                </c:pt>
                <c:pt idx="1">
                  <c:v>26.814710510000001</c:v>
                </c:pt>
                <c:pt idx="2">
                  <c:v>25.600442390000001</c:v>
                </c:pt>
                <c:pt idx="3">
                  <c:v>26.36247646</c:v>
                </c:pt>
                <c:pt idx="4">
                  <c:v>23.44806444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E7-411D-A2B3-7BB584ECB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7719599"/>
        <c:axId val="110699695"/>
      </c:lineChart>
      <c:catAx>
        <c:axId val="1897719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Nilai kernel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699695"/>
        <c:crosses val="autoZero"/>
        <c:auto val="1"/>
        <c:lblAlgn val="ctr"/>
        <c:lblOffset val="100"/>
        <c:noMultiLvlLbl val="0"/>
      </c:catAx>
      <c:valAx>
        <c:axId val="110699695"/>
        <c:scaling>
          <c:orientation val="minMax"/>
          <c:min val="6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Citra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719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200" b="1" baseline="0"/>
              <a:t>Rata-rata waktu eksekusi (Total 83 citra)</a:t>
            </a:r>
            <a:endParaRPr lang="en-ID" sz="12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Sheet1!$A$2:$A$11</c:f>
              <c:strCache>
                <c:ptCount val="5"/>
                <c:pt idx="0">
                  <c:v>Kernel 3x3</c:v>
                </c:pt>
                <c:pt idx="1">
                  <c:v>Kernel 5x5</c:v>
                </c:pt>
                <c:pt idx="2">
                  <c:v>Kernel 7x7</c:v>
                </c:pt>
                <c:pt idx="3">
                  <c:v>Kernel 9x9</c:v>
                </c:pt>
                <c:pt idx="4">
                  <c:v>Kernel 11x11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52-4D9F-A56E-CF510E9B3DC4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Waktu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7036688617121351E-3"/>
                  <c:y val="-2.01572263656520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52-4D9F-A56E-CF510E9B3DC4}"/>
                </c:ext>
              </c:extLst>
            </c:dLbl>
            <c:dLbl>
              <c:idx val="1"/>
              <c:layout>
                <c:manualLayout>
                  <c:x val="0"/>
                  <c:y val="-2.41886716387825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52-4D9F-A56E-CF510E9B3DC4}"/>
                </c:ext>
              </c:extLst>
            </c:dLbl>
            <c:dLbl>
              <c:idx val="2"/>
              <c:layout>
                <c:manualLayout>
                  <c:x val="1.9315039063164984E-3"/>
                  <c:y val="-3.3195725829624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52-4D9F-A56E-CF510E9B3DC4}"/>
                </c:ext>
              </c:extLst>
            </c:dLbl>
            <c:dLbl>
              <c:idx val="3"/>
              <c:layout>
                <c:manualLayout>
                  <c:x val="-0.19226011646768493"/>
                  <c:y val="3.9665690252882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52-4D9F-A56E-CF510E9B3DC4}"/>
                </c:ext>
              </c:extLst>
            </c:dLbl>
            <c:dLbl>
              <c:idx val="4"/>
              <c:layout>
                <c:manualLayout>
                  <c:x val="-6.8298305500898673E-2"/>
                  <c:y val="4.43458613354611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52-4D9F-A56E-CF510E9B3D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5"/>
                <c:pt idx="0">
                  <c:v>Kernel 3x3</c:v>
                </c:pt>
                <c:pt idx="1">
                  <c:v>Kernel 5x5</c:v>
                </c:pt>
                <c:pt idx="2">
                  <c:v>Kernel 7x7</c:v>
                </c:pt>
                <c:pt idx="3">
                  <c:v>Kernel 9x9</c:v>
                </c:pt>
                <c:pt idx="4">
                  <c:v>Kernel 11x11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29.143860239999999</c:v>
                </c:pt>
                <c:pt idx="1">
                  <c:v>26.814710510000001</c:v>
                </c:pt>
                <c:pt idx="2">
                  <c:v>25.32062432</c:v>
                </c:pt>
                <c:pt idx="3">
                  <c:v>23.67883527</c:v>
                </c:pt>
                <c:pt idx="4">
                  <c:v>23.44806444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452-4D9F-A56E-CF510E9B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7719599"/>
        <c:axId val="110699695"/>
      </c:lineChart>
      <c:catAx>
        <c:axId val="1897719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Nilai kernel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699695"/>
        <c:crosses val="autoZero"/>
        <c:auto val="1"/>
        <c:lblAlgn val="ctr"/>
        <c:lblOffset val="100"/>
        <c:noMultiLvlLbl val="0"/>
      </c:catAx>
      <c:valAx>
        <c:axId val="110699695"/>
        <c:scaling>
          <c:orientation val="minMax"/>
          <c:min val="2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Waktu</a:t>
                </a:r>
                <a:r>
                  <a:rPr lang="en-ID" baseline="0"/>
                  <a:t> (detik)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719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8A148-4ABE-4BD1-BC10-38325EDD2EC8}" type="doc">
      <dgm:prSet loTypeId="urn:microsoft.com/office/officeart/2005/8/layout/process5" loCatId="process" qsTypeId="urn:microsoft.com/office/officeart/2005/8/quickstyle/simple2" qsCatId="simple" csTypeId="urn:microsoft.com/office/officeart/2005/8/colors/accent2_3" csCatId="accent2" phldr="1"/>
      <dgm:spPr/>
    </dgm:pt>
    <dgm:pt modelId="{604AFED2-3318-4A0E-B20B-F77B92D7BD40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9CCBFE"/>
        </a:solidFill>
        <a:ln>
          <a:solidFill>
            <a:srgbClr val="9CCBFE"/>
          </a:solidFill>
        </a:ln>
      </dgm:spPr>
      <dgm:t>
        <a:bodyPr/>
        <a:lstStyle/>
        <a:p>
          <a:r>
            <a:rPr lang="en-US" sz="16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Studi</a:t>
          </a:r>
          <a:r>
            <a: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  <a:r>
            <a:rPr lang="en-US" sz="16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Literatur</a:t>
          </a:r>
          <a:endParaRPr lang="en-US" sz="1600" dirty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gm:t>
    </dgm:pt>
    <dgm:pt modelId="{23FD6EB5-A2B8-4CAB-8935-3F4398EBD493}" type="parTrans" cxnId="{2A08A2AD-5366-42A6-AC82-947CB0AA841E}">
      <dgm:prSet/>
      <dgm:spPr/>
      <dgm:t>
        <a:bodyPr/>
        <a:lstStyle/>
        <a:p>
          <a:endParaRPr lang="en-US"/>
        </a:p>
      </dgm:t>
    </dgm:pt>
    <dgm:pt modelId="{6B29286A-9D85-40D9-BBCC-29328EF0C05B}" type="sibTrans" cxnId="{2A08A2AD-5366-42A6-AC82-947CB0AA841E}">
      <dgm:prSet/>
      <dgm:spPr>
        <a:solidFill>
          <a:srgbClr val="FA938E"/>
        </a:solidFill>
        <a:ln>
          <a:solidFill>
            <a:srgbClr val="FA938E"/>
          </a:solidFill>
        </a:ln>
      </dgm:spPr>
      <dgm:t>
        <a:bodyPr/>
        <a:lstStyle/>
        <a:p>
          <a:endParaRPr lang="en-US"/>
        </a:p>
      </dgm:t>
    </dgm:pt>
    <dgm:pt modelId="{EDFA4D4E-4A7F-4820-A364-E1FB97AFD66E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9CCBFE"/>
        </a:solidFill>
        <a:ln>
          <a:solidFill>
            <a:srgbClr val="9CCBFE"/>
          </a:solidFill>
        </a:ln>
      </dgm:spPr>
      <dgm:t>
        <a:bodyPr/>
        <a:lstStyle/>
        <a:p>
          <a:r>
            <a:rPr lang="id-ID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Pembuatan Laporan</a:t>
          </a:r>
          <a:endParaRPr lang="en-US" sz="1600" dirty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gm:t>
    </dgm:pt>
    <dgm:pt modelId="{F63F4239-5262-43B6-8774-1D33BF1CC216}" type="parTrans" cxnId="{E516DA3A-F7F4-4775-83C4-8D01DDE0EA87}">
      <dgm:prSet/>
      <dgm:spPr/>
      <dgm:t>
        <a:bodyPr/>
        <a:lstStyle/>
        <a:p>
          <a:endParaRPr lang="id-ID"/>
        </a:p>
      </dgm:t>
    </dgm:pt>
    <dgm:pt modelId="{740ACE93-E3B0-4557-9B3A-CCA3DBE58513}" type="sibTrans" cxnId="{E516DA3A-F7F4-4775-83C4-8D01DDE0EA87}">
      <dgm:prSet/>
      <dgm:spPr>
        <a:solidFill>
          <a:srgbClr val="FA938E"/>
        </a:solidFill>
        <a:ln>
          <a:solidFill>
            <a:srgbClr val="FA938E"/>
          </a:solidFill>
        </a:ln>
      </dgm:spPr>
      <dgm:t>
        <a:bodyPr/>
        <a:lstStyle/>
        <a:p>
          <a:endParaRPr lang="id-ID"/>
        </a:p>
      </dgm:t>
    </dgm:pt>
    <dgm:pt modelId="{5D778CA9-15E3-4F52-B639-5E8B5555DF2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9CCBFE"/>
        </a:solidFill>
        <a:ln>
          <a:solidFill>
            <a:srgbClr val="9CCBFE"/>
          </a:solidFill>
        </a:ln>
      </dgm:spPr>
      <dgm:t>
        <a:bodyPr/>
        <a:lstStyle/>
        <a:p>
          <a:r>
            <a:rPr lang="id-ID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Kesimpulan Penelitian</a:t>
          </a:r>
          <a:endParaRPr lang="en-US" sz="1600" dirty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gm:t>
    </dgm:pt>
    <dgm:pt modelId="{507783FC-CE02-41BE-9A1A-14F1E2C3CE08}" type="parTrans" cxnId="{B03D5A60-1D76-4E51-B929-6CD6524CFE12}">
      <dgm:prSet/>
      <dgm:spPr/>
      <dgm:t>
        <a:bodyPr/>
        <a:lstStyle/>
        <a:p>
          <a:endParaRPr lang="en-GB"/>
        </a:p>
      </dgm:t>
    </dgm:pt>
    <dgm:pt modelId="{581946F5-C11A-49B7-910F-FF8488B3E3B1}" type="sibTrans" cxnId="{B03D5A60-1D76-4E51-B929-6CD6524CFE12}">
      <dgm:prSet/>
      <dgm:spPr/>
      <dgm:t>
        <a:bodyPr/>
        <a:lstStyle/>
        <a:p>
          <a:endParaRPr lang="en-GB"/>
        </a:p>
      </dgm:t>
    </dgm:pt>
    <dgm:pt modelId="{BB5FBE78-214F-4F0A-87EA-1ECC46B2611B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9CCBFE"/>
        </a:solidFill>
        <a:ln>
          <a:solidFill>
            <a:srgbClr val="9CCBFE"/>
          </a:solidFill>
        </a:ln>
      </dgm:spPr>
      <dgm:t>
        <a:bodyPr/>
        <a:lstStyle/>
        <a:p>
          <a:r>
            <a:rPr lang="en-US" sz="16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Identifikasi</a:t>
          </a:r>
          <a:r>
            <a: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  <a:r>
            <a:rPr lang="en-US" sz="16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Kebutuhan</a:t>
          </a:r>
          <a:r>
            <a: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  <a:r>
            <a:rPr lang="en-US" sz="16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Penelitian</a:t>
          </a:r>
          <a:endParaRPr lang="en-US" sz="1600" dirty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gm:t>
    </dgm:pt>
    <dgm:pt modelId="{E3C91C41-7561-41AF-A8AE-DE5C2569C12A}" type="parTrans" cxnId="{F6B7AF65-4377-4DC7-B43B-C667DF28240D}">
      <dgm:prSet/>
      <dgm:spPr/>
      <dgm:t>
        <a:bodyPr/>
        <a:lstStyle/>
        <a:p>
          <a:endParaRPr lang="en-US"/>
        </a:p>
      </dgm:t>
    </dgm:pt>
    <dgm:pt modelId="{F8BE211A-432A-4F59-BC9D-201A8558373E}" type="sibTrans" cxnId="{F6B7AF65-4377-4DC7-B43B-C667DF28240D}">
      <dgm:prSet/>
      <dgm:spPr>
        <a:solidFill>
          <a:srgbClr val="FA938E"/>
        </a:solidFill>
        <a:ln>
          <a:solidFill>
            <a:srgbClr val="FA938E"/>
          </a:solidFill>
        </a:ln>
      </dgm:spPr>
      <dgm:t>
        <a:bodyPr/>
        <a:lstStyle/>
        <a:p>
          <a:endParaRPr lang="en-US"/>
        </a:p>
      </dgm:t>
    </dgm:pt>
    <dgm:pt modelId="{F93659A6-9AE0-47E4-9E67-FF40B95F7056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9CCBFE"/>
        </a:solidFill>
        <a:ln>
          <a:solidFill>
            <a:srgbClr val="9CCBFE"/>
          </a:solidFill>
        </a:ln>
      </dgm:spPr>
      <dgm:t>
        <a:bodyPr/>
        <a:lstStyle/>
        <a:p>
          <a:r>
            <a:rPr lang="en-US" sz="16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Perancangan</a:t>
          </a:r>
          <a:r>
            <a: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  <a:r>
            <a:rPr lang="en-US" sz="16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Sistem</a:t>
          </a:r>
          <a:endParaRPr lang="en-US" sz="1600" dirty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gm:t>
    </dgm:pt>
    <dgm:pt modelId="{78ABBF55-26CD-4D2E-9F02-900C0633B0D0}" type="parTrans" cxnId="{C5880FEC-D57D-47B2-8972-4A261DC03349}">
      <dgm:prSet/>
      <dgm:spPr/>
      <dgm:t>
        <a:bodyPr/>
        <a:lstStyle/>
        <a:p>
          <a:endParaRPr lang="en-US"/>
        </a:p>
      </dgm:t>
    </dgm:pt>
    <dgm:pt modelId="{61B52AB9-8655-4824-9B4E-93BDB0FCCE66}" type="sibTrans" cxnId="{C5880FEC-D57D-47B2-8972-4A261DC03349}">
      <dgm:prSet/>
      <dgm:spPr>
        <a:solidFill>
          <a:srgbClr val="FA938E"/>
        </a:solidFill>
        <a:ln>
          <a:solidFill>
            <a:srgbClr val="FA938E"/>
          </a:solidFill>
        </a:ln>
      </dgm:spPr>
      <dgm:t>
        <a:bodyPr/>
        <a:lstStyle/>
        <a:p>
          <a:endParaRPr lang="en-US"/>
        </a:p>
      </dgm:t>
    </dgm:pt>
    <dgm:pt modelId="{2379C7C6-339E-4E35-BBFA-E1CA7EDCFF85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9CCBFE"/>
        </a:solidFill>
        <a:ln>
          <a:solidFill>
            <a:srgbClr val="9CCBFE"/>
          </a:solidFill>
        </a:ln>
      </dgm:spPr>
      <dgm:t>
        <a:bodyPr/>
        <a:lstStyle/>
        <a:p>
          <a:r>
            <a:rPr lang="en-US" sz="16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Evaluasi</a:t>
          </a:r>
          <a:r>
            <a: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  <a:r>
            <a:rPr lang="en-US" sz="16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Kinerja</a:t>
          </a:r>
          <a:r>
            <a: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</a:p>
      </dgm:t>
    </dgm:pt>
    <dgm:pt modelId="{31DC051B-1725-4A2B-8128-C82D7DEA2659}" type="parTrans" cxnId="{246435A1-ABA1-42EB-938E-3327F3B3D145}">
      <dgm:prSet/>
      <dgm:spPr/>
      <dgm:t>
        <a:bodyPr/>
        <a:lstStyle/>
        <a:p>
          <a:endParaRPr lang="en-ID"/>
        </a:p>
      </dgm:t>
    </dgm:pt>
    <dgm:pt modelId="{371DE677-62F7-45ED-A0B0-F366D09F2A54}" type="sibTrans" cxnId="{246435A1-ABA1-42EB-938E-3327F3B3D145}">
      <dgm:prSet/>
      <dgm:spPr>
        <a:solidFill>
          <a:srgbClr val="FA938E"/>
        </a:solidFill>
        <a:ln>
          <a:solidFill>
            <a:srgbClr val="FA938E"/>
          </a:solidFill>
        </a:ln>
      </dgm:spPr>
      <dgm:t>
        <a:bodyPr/>
        <a:lstStyle/>
        <a:p>
          <a:endParaRPr lang="en-US"/>
        </a:p>
      </dgm:t>
    </dgm:pt>
    <dgm:pt modelId="{5B548A0C-C813-489B-939B-93124947B788}" type="pres">
      <dgm:prSet presAssocID="{3178A148-4ABE-4BD1-BC10-38325EDD2EC8}" presName="diagram" presStyleCnt="0">
        <dgm:presLayoutVars>
          <dgm:dir/>
          <dgm:resizeHandles val="exact"/>
        </dgm:presLayoutVars>
      </dgm:prSet>
      <dgm:spPr/>
    </dgm:pt>
    <dgm:pt modelId="{24DC341B-D90A-4F3C-ADC4-E145D4230475}" type="pres">
      <dgm:prSet presAssocID="{604AFED2-3318-4A0E-B20B-F77B92D7BD40}" presName="node" presStyleLbl="node1" presStyleIdx="0" presStyleCnt="6">
        <dgm:presLayoutVars>
          <dgm:bulletEnabled val="1"/>
        </dgm:presLayoutVars>
      </dgm:prSet>
      <dgm:spPr/>
    </dgm:pt>
    <dgm:pt modelId="{CD607951-B199-4F68-94A0-4B065BB1B395}" type="pres">
      <dgm:prSet presAssocID="{6B29286A-9D85-40D9-BBCC-29328EF0C05B}" presName="sibTrans" presStyleLbl="sibTrans2D1" presStyleIdx="0" presStyleCnt="5"/>
      <dgm:spPr/>
    </dgm:pt>
    <dgm:pt modelId="{309B8ACE-D472-4FDD-953E-12DF882E3349}" type="pres">
      <dgm:prSet presAssocID="{6B29286A-9D85-40D9-BBCC-29328EF0C05B}" presName="connectorText" presStyleLbl="sibTrans2D1" presStyleIdx="0" presStyleCnt="5"/>
      <dgm:spPr/>
    </dgm:pt>
    <dgm:pt modelId="{CDCD0CF7-C5E5-4DA7-B9E3-4581B073E9E4}" type="pres">
      <dgm:prSet presAssocID="{BB5FBE78-214F-4F0A-87EA-1ECC46B2611B}" presName="node" presStyleLbl="node1" presStyleIdx="1" presStyleCnt="6">
        <dgm:presLayoutVars>
          <dgm:bulletEnabled val="1"/>
        </dgm:presLayoutVars>
      </dgm:prSet>
      <dgm:spPr/>
    </dgm:pt>
    <dgm:pt modelId="{64E8154B-E7DB-4E13-9358-96054EF3E2B2}" type="pres">
      <dgm:prSet presAssocID="{F8BE211A-432A-4F59-BC9D-201A8558373E}" presName="sibTrans" presStyleLbl="sibTrans2D1" presStyleIdx="1" presStyleCnt="5"/>
      <dgm:spPr/>
    </dgm:pt>
    <dgm:pt modelId="{8DB12C5D-8953-4720-B4BB-B905582E40DE}" type="pres">
      <dgm:prSet presAssocID="{F8BE211A-432A-4F59-BC9D-201A8558373E}" presName="connectorText" presStyleLbl="sibTrans2D1" presStyleIdx="1" presStyleCnt="5"/>
      <dgm:spPr/>
    </dgm:pt>
    <dgm:pt modelId="{6C2BC9BF-E2EB-4735-9F3B-7C9B55AD5A3E}" type="pres">
      <dgm:prSet presAssocID="{F93659A6-9AE0-47E4-9E67-FF40B95F7056}" presName="node" presStyleLbl="node1" presStyleIdx="2" presStyleCnt="6">
        <dgm:presLayoutVars>
          <dgm:bulletEnabled val="1"/>
        </dgm:presLayoutVars>
      </dgm:prSet>
      <dgm:spPr/>
    </dgm:pt>
    <dgm:pt modelId="{71B9E258-7BD7-4CB2-9F31-66EF1911FF45}" type="pres">
      <dgm:prSet presAssocID="{61B52AB9-8655-4824-9B4E-93BDB0FCCE66}" presName="sibTrans" presStyleLbl="sibTrans2D1" presStyleIdx="2" presStyleCnt="5"/>
      <dgm:spPr/>
    </dgm:pt>
    <dgm:pt modelId="{DEA56F9B-18C4-4425-9531-F4C205AB051C}" type="pres">
      <dgm:prSet presAssocID="{61B52AB9-8655-4824-9B4E-93BDB0FCCE66}" presName="connectorText" presStyleLbl="sibTrans2D1" presStyleIdx="2" presStyleCnt="5"/>
      <dgm:spPr/>
    </dgm:pt>
    <dgm:pt modelId="{2A6308F2-6E53-4E18-AEDE-D78DA3E6A43F}" type="pres">
      <dgm:prSet presAssocID="{2379C7C6-339E-4E35-BBFA-E1CA7EDCFF85}" presName="node" presStyleLbl="node1" presStyleIdx="3" presStyleCnt="6">
        <dgm:presLayoutVars>
          <dgm:bulletEnabled val="1"/>
        </dgm:presLayoutVars>
      </dgm:prSet>
      <dgm:spPr/>
    </dgm:pt>
    <dgm:pt modelId="{91C6644B-3617-46CC-B123-52CAF10787D0}" type="pres">
      <dgm:prSet presAssocID="{371DE677-62F7-45ED-A0B0-F366D09F2A54}" presName="sibTrans" presStyleLbl="sibTrans2D1" presStyleIdx="3" presStyleCnt="5"/>
      <dgm:spPr/>
    </dgm:pt>
    <dgm:pt modelId="{731EB550-4C6F-475F-B1F1-3DB4F378C0A1}" type="pres">
      <dgm:prSet presAssocID="{371DE677-62F7-45ED-A0B0-F366D09F2A54}" presName="connectorText" presStyleLbl="sibTrans2D1" presStyleIdx="3" presStyleCnt="5"/>
      <dgm:spPr/>
    </dgm:pt>
    <dgm:pt modelId="{25A4A66A-ADD5-484F-AC66-AF5BEE9FE21D}" type="pres">
      <dgm:prSet presAssocID="{EDFA4D4E-4A7F-4820-A364-E1FB97AFD66E}" presName="node" presStyleLbl="node1" presStyleIdx="4" presStyleCnt="6">
        <dgm:presLayoutVars>
          <dgm:bulletEnabled val="1"/>
        </dgm:presLayoutVars>
      </dgm:prSet>
      <dgm:spPr/>
    </dgm:pt>
    <dgm:pt modelId="{48E65385-BD53-4F7F-973E-FD05426C0E77}" type="pres">
      <dgm:prSet presAssocID="{740ACE93-E3B0-4557-9B3A-CCA3DBE58513}" presName="sibTrans" presStyleLbl="sibTrans2D1" presStyleIdx="4" presStyleCnt="5"/>
      <dgm:spPr/>
    </dgm:pt>
    <dgm:pt modelId="{C091DF45-B6F8-40DA-A2C4-5B687D472FEF}" type="pres">
      <dgm:prSet presAssocID="{740ACE93-E3B0-4557-9B3A-CCA3DBE58513}" presName="connectorText" presStyleLbl="sibTrans2D1" presStyleIdx="4" presStyleCnt="5"/>
      <dgm:spPr/>
    </dgm:pt>
    <dgm:pt modelId="{ED29129D-70A1-42EF-88C1-4A59604CD70B}" type="pres">
      <dgm:prSet presAssocID="{5D778CA9-15E3-4F52-B639-5E8B5555DF21}" presName="node" presStyleLbl="node1" presStyleIdx="5" presStyleCnt="6">
        <dgm:presLayoutVars>
          <dgm:bulletEnabled val="1"/>
        </dgm:presLayoutVars>
      </dgm:prSet>
      <dgm:spPr/>
    </dgm:pt>
  </dgm:ptLst>
  <dgm:cxnLst>
    <dgm:cxn modelId="{01BBFE10-D146-49D7-8ECC-69D957255D37}" type="presOf" srcId="{740ACE93-E3B0-4557-9B3A-CCA3DBE58513}" destId="{C091DF45-B6F8-40DA-A2C4-5B687D472FEF}" srcOrd="1" destOrd="0" presId="urn:microsoft.com/office/officeart/2005/8/layout/process5"/>
    <dgm:cxn modelId="{E1DFB414-58FF-4E0B-A285-FBD13C71BF2F}" type="presOf" srcId="{371DE677-62F7-45ED-A0B0-F366D09F2A54}" destId="{91C6644B-3617-46CC-B123-52CAF10787D0}" srcOrd="0" destOrd="0" presId="urn:microsoft.com/office/officeart/2005/8/layout/process5"/>
    <dgm:cxn modelId="{1D88DC17-68A1-4D1C-95E7-3BC204029254}" type="presOf" srcId="{371DE677-62F7-45ED-A0B0-F366D09F2A54}" destId="{731EB550-4C6F-475F-B1F1-3DB4F378C0A1}" srcOrd="1" destOrd="0" presId="urn:microsoft.com/office/officeart/2005/8/layout/process5"/>
    <dgm:cxn modelId="{725F1928-531B-4194-BA89-65B82900EA52}" type="presOf" srcId="{F8BE211A-432A-4F59-BC9D-201A8558373E}" destId="{64E8154B-E7DB-4E13-9358-96054EF3E2B2}" srcOrd="0" destOrd="0" presId="urn:microsoft.com/office/officeart/2005/8/layout/process5"/>
    <dgm:cxn modelId="{E516DA3A-F7F4-4775-83C4-8D01DDE0EA87}" srcId="{3178A148-4ABE-4BD1-BC10-38325EDD2EC8}" destId="{EDFA4D4E-4A7F-4820-A364-E1FB97AFD66E}" srcOrd="4" destOrd="0" parTransId="{F63F4239-5262-43B6-8774-1D33BF1CC216}" sibTransId="{740ACE93-E3B0-4557-9B3A-CCA3DBE58513}"/>
    <dgm:cxn modelId="{8068EC3D-6756-4415-A3D4-D8CD05C10366}" type="presOf" srcId="{6B29286A-9D85-40D9-BBCC-29328EF0C05B}" destId="{CD607951-B199-4F68-94A0-4B065BB1B395}" srcOrd="0" destOrd="0" presId="urn:microsoft.com/office/officeart/2005/8/layout/process5"/>
    <dgm:cxn modelId="{B03D5A60-1D76-4E51-B929-6CD6524CFE12}" srcId="{3178A148-4ABE-4BD1-BC10-38325EDD2EC8}" destId="{5D778CA9-15E3-4F52-B639-5E8B5555DF21}" srcOrd="5" destOrd="0" parTransId="{507783FC-CE02-41BE-9A1A-14F1E2C3CE08}" sibTransId="{581946F5-C11A-49B7-910F-FF8488B3E3B1}"/>
    <dgm:cxn modelId="{F6B7AF65-4377-4DC7-B43B-C667DF28240D}" srcId="{3178A148-4ABE-4BD1-BC10-38325EDD2EC8}" destId="{BB5FBE78-214F-4F0A-87EA-1ECC46B2611B}" srcOrd="1" destOrd="0" parTransId="{E3C91C41-7561-41AF-A8AE-DE5C2569C12A}" sibTransId="{F8BE211A-432A-4F59-BC9D-201A8558373E}"/>
    <dgm:cxn modelId="{0A623958-B303-43C4-B1C6-ACD63E13A714}" type="presOf" srcId="{F93659A6-9AE0-47E4-9E67-FF40B95F7056}" destId="{6C2BC9BF-E2EB-4735-9F3B-7C9B55AD5A3E}" srcOrd="0" destOrd="0" presId="urn:microsoft.com/office/officeart/2005/8/layout/process5"/>
    <dgm:cxn modelId="{673FCA7D-236D-4817-B723-EBA1FD045994}" type="presOf" srcId="{61B52AB9-8655-4824-9B4E-93BDB0FCCE66}" destId="{71B9E258-7BD7-4CB2-9F31-66EF1911FF45}" srcOrd="0" destOrd="0" presId="urn:microsoft.com/office/officeart/2005/8/layout/process5"/>
    <dgm:cxn modelId="{CDF2257E-0400-4907-88BC-6A3D8151722F}" type="presOf" srcId="{61B52AB9-8655-4824-9B4E-93BDB0FCCE66}" destId="{DEA56F9B-18C4-4425-9531-F4C205AB051C}" srcOrd="1" destOrd="0" presId="urn:microsoft.com/office/officeart/2005/8/layout/process5"/>
    <dgm:cxn modelId="{6394F381-198C-46CC-BAE1-CAC8C63EB803}" type="presOf" srcId="{6B29286A-9D85-40D9-BBCC-29328EF0C05B}" destId="{309B8ACE-D472-4FDD-953E-12DF882E3349}" srcOrd="1" destOrd="0" presId="urn:microsoft.com/office/officeart/2005/8/layout/process5"/>
    <dgm:cxn modelId="{4F240C96-8389-401A-B641-C62D7EBC35D6}" type="presOf" srcId="{EDFA4D4E-4A7F-4820-A364-E1FB97AFD66E}" destId="{25A4A66A-ADD5-484F-AC66-AF5BEE9FE21D}" srcOrd="0" destOrd="0" presId="urn:microsoft.com/office/officeart/2005/8/layout/process5"/>
    <dgm:cxn modelId="{246435A1-ABA1-42EB-938E-3327F3B3D145}" srcId="{3178A148-4ABE-4BD1-BC10-38325EDD2EC8}" destId="{2379C7C6-339E-4E35-BBFA-E1CA7EDCFF85}" srcOrd="3" destOrd="0" parTransId="{31DC051B-1725-4A2B-8128-C82D7DEA2659}" sibTransId="{371DE677-62F7-45ED-A0B0-F366D09F2A54}"/>
    <dgm:cxn modelId="{2A08A2AD-5366-42A6-AC82-947CB0AA841E}" srcId="{3178A148-4ABE-4BD1-BC10-38325EDD2EC8}" destId="{604AFED2-3318-4A0E-B20B-F77B92D7BD40}" srcOrd="0" destOrd="0" parTransId="{23FD6EB5-A2B8-4CAB-8935-3F4398EBD493}" sibTransId="{6B29286A-9D85-40D9-BBCC-29328EF0C05B}"/>
    <dgm:cxn modelId="{6BB8CFBD-6421-4951-9D51-BBA5B9E6D17D}" type="presOf" srcId="{2379C7C6-339E-4E35-BBFA-E1CA7EDCFF85}" destId="{2A6308F2-6E53-4E18-AEDE-D78DA3E6A43F}" srcOrd="0" destOrd="0" presId="urn:microsoft.com/office/officeart/2005/8/layout/process5"/>
    <dgm:cxn modelId="{13E6E9CE-8E6F-43DD-91E5-485E207993FF}" type="presOf" srcId="{3178A148-4ABE-4BD1-BC10-38325EDD2EC8}" destId="{5B548A0C-C813-489B-939B-93124947B788}" srcOrd="0" destOrd="0" presId="urn:microsoft.com/office/officeart/2005/8/layout/process5"/>
    <dgm:cxn modelId="{AAA8A2D3-6A76-4DB0-8A7E-AD8A9D16C742}" type="presOf" srcId="{5D778CA9-15E3-4F52-B639-5E8B5555DF21}" destId="{ED29129D-70A1-42EF-88C1-4A59604CD70B}" srcOrd="0" destOrd="0" presId="urn:microsoft.com/office/officeart/2005/8/layout/process5"/>
    <dgm:cxn modelId="{A78FD2DC-2543-449C-924F-44DD3EB80D94}" type="presOf" srcId="{BB5FBE78-214F-4F0A-87EA-1ECC46B2611B}" destId="{CDCD0CF7-C5E5-4DA7-B9E3-4581B073E9E4}" srcOrd="0" destOrd="0" presId="urn:microsoft.com/office/officeart/2005/8/layout/process5"/>
    <dgm:cxn modelId="{5DADDBE4-4FA1-447F-8B0C-59B2D42365DE}" type="presOf" srcId="{604AFED2-3318-4A0E-B20B-F77B92D7BD40}" destId="{24DC341B-D90A-4F3C-ADC4-E145D4230475}" srcOrd="0" destOrd="0" presId="urn:microsoft.com/office/officeart/2005/8/layout/process5"/>
    <dgm:cxn modelId="{31DE8FE7-BF2D-4167-BB8E-AA8E4D8BF0BB}" type="presOf" srcId="{F8BE211A-432A-4F59-BC9D-201A8558373E}" destId="{8DB12C5D-8953-4720-B4BB-B905582E40DE}" srcOrd="1" destOrd="0" presId="urn:microsoft.com/office/officeart/2005/8/layout/process5"/>
    <dgm:cxn modelId="{C5880FEC-D57D-47B2-8972-4A261DC03349}" srcId="{3178A148-4ABE-4BD1-BC10-38325EDD2EC8}" destId="{F93659A6-9AE0-47E4-9E67-FF40B95F7056}" srcOrd="2" destOrd="0" parTransId="{78ABBF55-26CD-4D2E-9F02-900C0633B0D0}" sibTransId="{61B52AB9-8655-4824-9B4E-93BDB0FCCE66}"/>
    <dgm:cxn modelId="{4994C5F3-8AD0-47C1-A5EC-C891043A5575}" type="presOf" srcId="{740ACE93-E3B0-4557-9B3A-CCA3DBE58513}" destId="{48E65385-BD53-4F7F-973E-FD05426C0E77}" srcOrd="0" destOrd="0" presId="urn:microsoft.com/office/officeart/2005/8/layout/process5"/>
    <dgm:cxn modelId="{0C9522BD-4F48-492D-A1B8-56A23EDFF40A}" type="presParOf" srcId="{5B548A0C-C813-489B-939B-93124947B788}" destId="{24DC341B-D90A-4F3C-ADC4-E145D4230475}" srcOrd="0" destOrd="0" presId="urn:microsoft.com/office/officeart/2005/8/layout/process5"/>
    <dgm:cxn modelId="{1BEEA0E6-A959-45E2-A2A0-0A9FDA7BD2F0}" type="presParOf" srcId="{5B548A0C-C813-489B-939B-93124947B788}" destId="{CD607951-B199-4F68-94A0-4B065BB1B395}" srcOrd="1" destOrd="0" presId="urn:microsoft.com/office/officeart/2005/8/layout/process5"/>
    <dgm:cxn modelId="{39C56D2C-EDB1-423A-8466-33204E65F9A0}" type="presParOf" srcId="{CD607951-B199-4F68-94A0-4B065BB1B395}" destId="{309B8ACE-D472-4FDD-953E-12DF882E3349}" srcOrd="0" destOrd="0" presId="urn:microsoft.com/office/officeart/2005/8/layout/process5"/>
    <dgm:cxn modelId="{8C2D7AE8-5EB4-48A4-9E1D-80997FD694D5}" type="presParOf" srcId="{5B548A0C-C813-489B-939B-93124947B788}" destId="{CDCD0CF7-C5E5-4DA7-B9E3-4581B073E9E4}" srcOrd="2" destOrd="0" presId="urn:microsoft.com/office/officeart/2005/8/layout/process5"/>
    <dgm:cxn modelId="{6E3CDCB4-10D6-49C2-882A-49E763BF9737}" type="presParOf" srcId="{5B548A0C-C813-489B-939B-93124947B788}" destId="{64E8154B-E7DB-4E13-9358-96054EF3E2B2}" srcOrd="3" destOrd="0" presId="urn:microsoft.com/office/officeart/2005/8/layout/process5"/>
    <dgm:cxn modelId="{70711ADD-01F7-4912-8E5A-4FB0F2FCCCF7}" type="presParOf" srcId="{64E8154B-E7DB-4E13-9358-96054EF3E2B2}" destId="{8DB12C5D-8953-4720-B4BB-B905582E40DE}" srcOrd="0" destOrd="0" presId="urn:microsoft.com/office/officeart/2005/8/layout/process5"/>
    <dgm:cxn modelId="{AC128D5E-0C65-4237-BC8B-08D20277046D}" type="presParOf" srcId="{5B548A0C-C813-489B-939B-93124947B788}" destId="{6C2BC9BF-E2EB-4735-9F3B-7C9B55AD5A3E}" srcOrd="4" destOrd="0" presId="urn:microsoft.com/office/officeart/2005/8/layout/process5"/>
    <dgm:cxn modelId="{88451DFF-BFC9-4D68-BB2E-E0096231BF8D}" type="presParOf" srcId="{5B548A0C-C813-489B-939B-93124947B788}" destId="{71B9E258-7BD7-4CB2-9F31-66EF1911FF45}" srcOrd="5" destOrd="0" presId="urn:microsoft.com/office/officeart/2005/8/layout/process5"/>
    <dgm:cxn modelId="{4205792B-0946-475F-AD1D-F0DD2F6EEA87}" type="presParOf" srcId="{71B9E258-7BD7-4CB2-9F31-66EF1911FF45}" destId="{DEA56F9B-18C4-4425-9531-F4C205AB051C}" srcOrd="0" destOrd="0" presId="urn:microsoft.com/office/officeart/2005/8/layout/process5"/>
    <dgm:cxn modelId="{7DABDBB8-DE8D-4C61-BCB5-D9344DD6034E}" type="presParOf" srcId="{5B548A0C-C813-489B-939B-93124947B788}" destId="{2A6308F2-6E53-4E18-AEDE-D78DA3E6A43F}" srcOrd="6" destOrd="0" presId="urn:microsoft.com/office/officeart/2005/8/layout/process5"/>
    <dgm:cxn modelId="{0C225EAE-2490-417B-986F-6A554FFE7273}" type="presParOf" srcId="{5B548A0C-C813-489B-939B-93124947B788}" destId="{91C6644B-3617-46CC-B123-52CAF10787D0}" srcOrd="7" destOrd="0" presId="urn:microsoft.com/office/officeart/2005/8/layout/process5"/>
    <dgm:cxn modelId="{571FB00A-94C5-46F6-ACCB-88B293563AEC}" type="presParOf" srcId="{91C6644B-3617-46CC-B123-52CAF10787D0}" destId="{731EB550-4C6F-475F-B1F1-3DB4F378C0A1}" srcOrd="0" destOrd="0" presId="urn:microsoft.com/office/officeart/2005/8/layout/process5"/>
    <dgm:cxn modelId="{6D69A75A-5063-49B8-96E8-4808E07CA5EF}" type="presParOf" srcId="{5B548A0C-C813-489B-939B-93124947B788}" destId="{25A4A66A-ADD5-484F-AC66-AF5BEE9FE21D}" srcOrd="8" destOrd="0" presId="urn:microsoft.com/office/officeart/2005/8/layout/process5"/>
    <dgm:cxn modelId="{6C2D93C7-A38E-4222-A5AC-42562083AE70}" type="presParOf" srcId="{5B548A0C-C813-489B-939B-93124947B788}" destId="{48E65385-BD53-4F7F-973E-FD05426C0E77}" srcOrd="9" destOrd="0" presId="urn:microsoft.com/office/officeart/2005/8/layout/process5"/>
    <dgm:cxn modelId="{EEF77055-1A11-4505-B777-9B301E9F6C92}" type="presParOf" srcId="{48E65385-BD53-4F7F-973E-FD05426C0E77}" destId="{C091DF45-B6F8-40DA-A2C4-5B687D472FEF}" srcOrd="0" destOrd="0" presId="urn:microsoft.com/office/officeart/2005/8/layout/process5"/>
    <dgm:cxn modelId="{0E675F69-95E4-44B2-9250-26CA6812C029}" type="presParOf" srcId="{5B548A0C-C813-489B-939B-93124947B788}" destId="{ED29129D-70A1-42EF-88C1-4A59604CD70B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C341B-D90A-4F3C-ADC4-E145D4230475}">
      <dsp:nvSpPr>
        <dsp:cNvPr id="0" name=""/>
        <dsp:cNvSpPr/>
      </dsp:nvSpPr>
      <dsp:spPr>
        <a:xfrm>
          <a:off x="6740" y="153869"/>
          <a:ext cx="2014638" cy="1208783"/>
        </a:xfrm>
        <a:prstGeom prst="roundRect">
          <a:avLst>
            <a:gd name="adj" fmla="val 10000"/>
          </a:avLst>
        </a:prstGeom>
        <a:solidFill>
          <a:srgbClr val="9CCBFE"/>
        </a:solidFill>
        <a:ln w="12700" cap="flat" cmpd="sng" algn="ctr">
          <a:solidFill>
            <a:srgbClr val="9CCBFE"/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Studi</a:t>
          </a:r>
          <a:r>
            <a:rPr lang="en-US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Literatur</a:t>
          </a:r>
          <a:endParaRPr lang="en-US" sz="1600" kern="1200" dirty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sp:txBody>
      <dsp:txXfrm>
        <a:off x="42144" y="189273"/>
        <a:ext cx="1943830" cy="1137975"/>
      </dsp:txXfrm>
    </dsp:sp>
    <dsp:sp modelId="{CD607951-B199-4F68-94A0-4B065BB1B395}">
      <dsp:nvSpPr>
        <dsp:cNvPr id="0" name=""/>
        <dsp:cNvSpPr/>
      </dsp:nvSpPr>
      <dsp:spPr>
        <a:xfrm>
          <a:off x="2198667" y="508446"/>
          <a:ext cx="427103" cy="499630"/>
        </a:xfrm>
        <a:prstGeom prst="rightArrow">
          <a:avLst>
            <a:gd name="adj1" fmla="val 60000"/>
            <a:gd name="adj2" fmla="val 50000"/>
          </a:avLst>
        </a:prstGeom>
        <a:solidFill>
          <a:srgbClr val="FA938E"/>
        </a:solidFill>
        <a:ln>
          <a:solidFill>
            <a:srgbClr val="FA938E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198667" y="608372"/>
        <a:ext cx="298972" cy="299778"/>
      </dsp:txXfrm>
    </dsp:sp>
    <dsp:sp modelId="{CDCD0CF7-C5E5-4DA7-B9E3-4581B073E9E4}">
      <dsp:nvSpPr>
        <dsp:cNvPr id="0" name=""/>
        <dsp:cNvSpPr/>
      </dsp:nvSpPr>
      <dsp:spPr>
        <a:xfrm>
          <a:off x="2827234" y="153869"/>
          <a:ext cx="2014638" cy="1208783"/>
        </a:xfrm>
        <a:prstGeom prst="roundRect">
          <a:avLst>
            <a:gd name="adj" fmla="val 10000"/>
          </a:avLst>
        </a:prstGeom>
        <a:solidFill>
          <a:srgbClr val="9CCBFE"/>
        </a:solidFill>
        <a:ln w="12700" cap="flat" cmpd="sng" algn="ctr">
          <a:solidFill>
            <a:srgbClr val="9CCBFE"/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Identifikasi</a:t>
          </a:r>
          <a:r>
            <a:rPr lang="en-US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Kebutuhan</a:t>
          </a:r>
          <a:r>
            <a:rPr lang="en-US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Penelitian</a:t>
          </a:r>
          <a:endParaRPr lang="en-US" sz="1600" kern="1200" dirty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sp:txBody>
      <dsp:txXfrm>
        <a:off x="2862638" y="189273"/>
        <a:ext cx="1943830" cy="1137975"/>
      </dsp:txXfrm>
    </dsp:sp>
    <dsp:sp modelId="{64E8154B-E7DB-4E13-9358-96054EF3E2B2}">
      <dsp:nvSpPr>
        <dsp:cNvPr id="0" name=""/>
        <dsp:cNvSpPr/>
      </dsp:nvSpPr>
      <dsp:spPr>
        <a:xfrm>
          <a:off x="5019160" y="508446"/>
          <a:ext cx="427103" cy="499630"/>
        </a:xfrm>
        <a:prstGeom prst="rightArrow">
          <a:avLst>
            <a:gd name="adj1" fmla="val 60000"/>
            <a:gd name="adj2" fmla="val 50000"/>
          </a:avLst>
        </a:prstGeom>
        <a:solidFill>
          <a:srgbClr val="FA938E"/>
        </a:solidFill>
        <a:ln>
          <a:solidFill>
            <a:srgbClr val="FA938E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019160" y="608372"/>
        <a:ext cx="298972" cy="299778"/>
      </dsp:txXfrm>
    </dsp:sp>
    <dsp:sp modelId="{6C2BC9BF-E2EB-4735-9F3B-7C9B55AD5A3E}">
      <dsp:nvSpPr>
        <dsp:cNvPr id="0" name=""/>
        <dsp:cNvSpPr/>
      </dsp:nvSpPr>
      <dsp:spPr>
        <a:xfrm>
          <a:off x="5647728" y="153869"/>
          <a:ext cx="2014638" cy="1208783"/>
        </a:xfrm>
        <a:prstGeom prst="roundRect">
          <a:avLst>
            <a:gd name="adj" fmla="val 10000"/>
          </a:avLst>
        </a:prstGeom>
        <a:solidFill>
          <a:srgbClr val="9CCBFE"/>
        </a:solidFill>
        <a:ln w="12700" cap="flat" cmpd="sng" algn="ctr">
          <a:solidFill>
            <a:srgbClr val="9CCBFE"/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Perancangan</a:t>
          </a:r>
          <a:r>
            <a:rPr lang="en-US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Sistem</a:t>
          </a:r>
          <a:endParaRPr lang="en-US" sz="1600" kern="1200" dirty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sp:txBody>
      <dsp:txXfrm>
        <a:off x="5683132" y="189273"/>
        <a:ext cx="1943830" cy="1137975"/>
      </dsp:txXfrm>
    </dsp:sp>
    <dsp:sp modelId="{71B9E258-7BD7-4CB2-9F31-66EF1911FF45}">
      <dsp:nvSpPr>
        <dsp:cNvPr id="0" name=""/>
        <dsp:cNvSpPr/>
      </dsp:nvSpPr>
      <dsp:spPr>
        <a:xfrm rot="5400000">
          <a:off x="6441495" y="1503677"/>
          <a:ext cx="427103" cy="499630"/>
        </a:xfrm>
        <a:prstGeom prst="rightArrow">
          <a:avLst>
            <a:gd name="adj1" fmla="val 60000"/>
            <a:gd name="adj2" fmla="val 50000"/>
          </a:avLst>
        </a:prstGeom>
        <a:solidFill>
          <a:srgbClr val="FA938E"/>
        </a:solidFill>
        <a:ln>
          <a:solidFill>
            <a:srgbClr val="FA938E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6505158" y="1539941"/>
        <a:ext cx="299778" cy="298972"/>
      </dsp:txXfrm>
    </dsp:sp>
    <dsp:sp modelId="{2A6308F2-6E53-4E18-AEDE-D78DA3E6A43F}">
      <dsp:nvSpPr>
        <dsp:cNvPr id="0" name=""/>
        <dsp:cNvSpPr/>
      </dsp:nvSpPr>
      <dsp:spPr>
        <a:xfrm>
          <a:off x="5647728" y="2168508"/>
          <a:ext cx="2014638" cy="1208783"/>
        </a:xfrm>
        <a:prstGeom prst="roundRect">
          <a:avLst>
            <a:gd name="adj" fmla="val 10000"/>
          </a:avLst>
        </a:prstGeom>
        <a:solidFill>
          <a:srgbClr val="9CCBFE"/>
        </a:solidFill>
        <a:ln w="12700" cap="flat" cmpd="sng" algn="ctr">
          <a:solidFill>
            <a:srgbClr val="9CCBFE"/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Evaluasi</a:t>
          </a:r>
          <a:r>
            <a:rPr lang="en-US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  <a:r>
            <a:rPr lang="en-US" sz="16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Kinerja</a:t>
          </a:r>
          <a:r>
            <a:rPr lang="en-US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 </a:t>
          </a:r>
        </a:p>
      </dsp:txBody>
      <dsp:txXfrm>
        <a:off x="5683132" y="2203912"/>
        <a:ext cx="1943830" cy="1137975"/>
      </dsp:txXfrm>
    </dsp:sp>
    <dsp:sp modelId="{91C6644B-3617-46CC-B123-52CAF10787D0}">
      <dsp:nvSpPr>
        <dsp:cNvPr id="0" name=""/>
        <dsp:cNvSpPr/>
      </dsp:nvSpPr>
      <dsp:spPr>
        <a:xfrm rot="10800000">
          <a:off x="5043336" y="2523084"/>
          <a:ext cx="427103" cy="499630"/>
        </a:xfrm>
        <a:prstGeom prst="rightArrow">
          <a:avLst>
            <a:gd name="adj1" fmla="val 60000"/>
            <a:gd name="adj2" fmla="val 50000"/>
          </a:avLst>
        </a:prstGeom>
        <a:solidFill>
          <a:srgbClr val="FA938E"/>
        </a:solidFill>
        <a:ln>
          <a:solidFill>
            <a:srgbClr val="FA938E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5171467" y="2623010"/>
        <a:ext cx="298972" cy="299778"/>
      </dsp:txXfrm>
    </dsp:sp>
    <dsp:sp modelId="{25A4A66A-ADD5-484F-AC66-AF5BEE9FE21D}">
      <dsp:nvSpPr>
        <dsp:cNvPr id="0" name=""/>
        <dsp:cNvSpPr/>
      </dsp:nvSpPr>
      <dsp:spPr>
        <a:xfrm>
          <a:off x="2827234" y="2168508"/>
          <a:ext cx="2014638" cy="1208783"/>
        </a:xfrm>
        <a:prstGeom prst="roundRect">
          <a:avLst>
            <a:gd name="adj" fmla="val 10000"/>
          </a:avLst>
        </a:prstGeom>
        <a:solidFill>
          <a:srgbClr val="9CCBFE"/>
        </a:solidFill>
        <a:ln w="12700" cap="flat" cmpd="sng" algn="ctr">
          <a:solidFill>
            <a:srgbClr val="9CCBFE"/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Pembuatan Laporan</a:t>
          </a:r>
          <a:endParaRPr lang="en-US" sz="1600" kern="1200" dirty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sp:txBody>
      <dsp:txXfrm>
        <a:off x="2862638" y="2203912"/>
        <a:ext cx="1943830" cy="1137975"/>
      </dsp:txXfrm>
    </dsp:sp>
    <dsp:sp modelId="{48E65385-BD53-4F7F-973E-FD05426C0E77}">
      <dsp:nvSpPr>
        <dsp:cNvPr id="0" name=""/>
        <dsp:cNvSpPr/>
      </dsp:nvSpPr>
      <dsp:spPr>
        <a:xfrm rot="10800000">
          <a:off x="2222842" y="2523084"/>
          <a:ext cx="427103" cy="499630"/>
        </a:xfrm>
        <a:prstGeom prst="rightArrow">
          <a:avLst>
            <a:gd name="adj1" fmla="val 60000"/>
            <a:gd name="adj2" fmla="val 50000"/>
          </a:avLst>
        </a:prstGeom>
        <a:solidFill>
          <a:srgbClr val="FA938E"/>
        </a:solidFill>
        <a:ln>
          <a:solidFill>
            <a:srgbClr val="FA938E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/>
        </a:p>
      </dsp:txBody>
      <dsp:txXfrm rot="10800000">
        <a:off x="2350973" y="2623010"/>
        <a:ext cx="298972" cy="299778"/>
      </dsp:txXfrm>
    </dsp:sp>
    <dsp:sp modelId="{ED29129D-70A1-42EF-88C1-4A59604CD70B}">
      <dsp:nvSpPr>
        <dsp:cNvPr id="0" name=""/>
        <dsp:cNvSpPr/>
      </dsp:nvSpPr>
      <dsp:spPr>
        <a:xfrm>
          <a:off x="6740" y="2168508"/>
          <a:ext cx="2014638" cy="1208783"/>
        </a:xfrm>
        <a:prstGeom prst="roundRect">
          <a:avLst>
            <a:gd name="adj" fmla="val 10000"/>
          </a:avLst>
        </a:prstGeom>
        <a:solidFill>
          <a:srgbClr val="9CCBFE"/>
        </a:solidFill>
        <a:ln w="12700" cap="flat" cmpd="sng" algn="ctr">
          <a:solidFill>
            <a:srgbClr val="9CCBFE"/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rPr>
            <a:t>Kesimpulan Penelitian</a:t>
          </a:r>
          <a:endParaRPr lang="en-US" sz="1600" kern="1200" dirty="0"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  <a:cs typeface="Times New Roman" panose="02020603050405020304" pitchFamily="18" charset="0"/>
          </a:endParaRPr>
        </a:p>
      </dsp:txBody>
      <dsp:txXfrm>
        <a:off x="42144" y="2203912"/>
        <a:ext cx="1943830" cy="1137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2019/12/30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55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492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455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352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578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59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77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180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574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78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573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82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06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64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887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89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789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92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517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630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45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05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1368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98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28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269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48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944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677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674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587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47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05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316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en-US" altLang="zh-CN" dirty="0" err="1"/>
              <a:t>mobil</a:t>
            </a:r>
            <a:r>
              <a:rPr lang="en-US" altLang="zh-CN" dirty="0"/>
              <a:t> = +- 15 </a:t>
            </a:r>
            <a:r>
              <a:rPr lang="en-US" altLang="zh-CN" dirty="0" err="1"/>
              <a:t>detik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6131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45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65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8540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474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5526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797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877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 tambahkan penjelasan proses evaluasi kinerja mini pc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096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9626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63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9110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235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386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5734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 tambahkan penjelasan proses evaluasi kinerja mini pc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329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 tambahkan penjelasan proses evaluasi kinerja mini pc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710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359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986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838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5722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Ternyata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bagian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program yang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mengambil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banyak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Sehingga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penelitian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selanjutnya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adalah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melakukan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optimasi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terhadap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bagian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program yang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</a:t>
            </a:r>
            <a:endParaRPr lang="en-ID" i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dirty="0" err="1"/>
              <a:t>TUjuan</a:t>
            </a:r>
            <a:r>
              <a:rPr lang="en-US" altLang="zh-CN" dirty="0"/>
              <a:t> profiling : </a:t>
            </a:r>
            <a:r>
              <a:rPr lang="en-US" altLang="zh-CN" dirty="0" err="1"/>
              <a:t>mencari</a:t>
            </a:r>
            <a:r>
              <a:rPr lang="en-US" altLang="zh-CN" dirty="0"/>
              <a:t> hot spot </a:t>
            </a:r>
            <a:r>
              <a:rPr lang="en-US" altLang="zh-CN" dirty="0" err="1"/>
              <a:t>untuk</a:t>
            </a:r>
            <a:r>
              <a:rPr lang="en-US" altLang="zh-CN" dirty="0"/>
              <a:t> </a:t>
            </a:r>
            <a:r>
              <a:rPr lang="en-US" altLang="zh-CN" dirty="0" err="1"/>
              <a:t>melakukan</a:t>
            </a:r>
            <a:r>
              <a:rPr lang="en-US" altLang="zh-CN" dirty="0"/>
              <a:t> </a:t>
            </a:r>
            <a:r>
              <a:rPr lang="en-US" altLang="zh-CN" dirty="0" err="1"/>
              <a:t>optimisasi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0631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49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41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191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2019/12/30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30.png"/><Relationship Id="rId4" Type="http://schemas.openxmlformats.org/officeDocument/2006/relationships/image" Target="../media/image29.jp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8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6.png"/><Relationship Id="rId3" Type="http://schemas.openxmlformats.org/officeDocument/2006/relationships/image" Target="../media/image1.jpeg"/><Relationship Id="rId7" Type="http://schemas.microsoft.com/office/2007/relationships/hdphoto" Target="../media/hdphoto7.wdp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microsoft.com/office/2007/relationships/hdphoto" Target="../media/hdphoto8.wdp"/><Relationship Id="rId1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jpe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356735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63865"/>
            <a:ext cx="10858500" cy="56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1666875" y="3262214"/>
            <a:ext cx="87475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EVALUASI KINERJA MINI PC DENGAN ALGORITMA ALPR</a:t>
            </a:r>
            <a:br>
              <a:rPr lang="en-ID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</a:rPr>
            </a:br>
            <a:r>
              <a:rPr lang="en-ID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STUDI KASUS : OTOMATISASI PERHITUNGAN POTENSI PARKIR MALL SECARA REALTIME</a:t>
            </a:r>
            <a:br>
              <a:rPr lang="en-ID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</a:rPr>
            </a:b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/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D170830-61B6-4689-A303-AE751E7ECF97}"/>
              </a:ext>
            </a:extLst>
          </p:cNvPr>
          <p:cNvSpPr/>
          <p:nvPr/>
        </p:nvSpPr>
        <p:spPr>
          <a:xfrm>
            <a:off x="2557354" y="5025518"/>
            <a:ext cx="3988676" cy="713436"/>
          </a:xfrm>
          <a:prstGeom prst="roundRect">
            <a:avLst>
              <a:gd name="adj" fmla="val 4651"/>
            </a:avLst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aseline="-25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1FC8133-A705-49F0-ABA2-4F17311829B5}"/>
              </a:ext>
            </a:extLst>
          </p:cNvPr>
          <p:cNvSpPr/>
          <p:nvPr/>
        </p:nvSpPr>
        <p:spPr>
          <a:xfrm>
            <a:off x="2897340" y="5176636"/>
            <a:ext cx="3199017" cy="34881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2800" b="1" baseline="-25000" dirty="0">
                <a:solidFill>
                  <a:schemeClr val="bg1"/>
                </a:solidFill>
                <a:latin typeface="Geometr212 BkCn BT" pitchFamily="34" charset="0"/>
                <a:ea typeface="Microsoft YaHei UI" panose="020B0503020204020204" pitchFamily="34" charset="-122"/>
              </a:rPr>
              <a:t>NUR AZIZAH NOVITAMI</a:t>
            </a:r>
            <a:endParaRPr lang="zh-CN" altLang="en-US" sz="2400" b="1" baseline="-25000" dirty="0">
              <a:solidFill>
                <a:schemeClr val="bg1"/>
              </a:solidFill>
              <a:latin typeface="Geometr212 BkCn BT" pitchFamily="34" charset="0"/>
              <a:ea typeface="Microsoft YaHei U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85096" y="1277906"/>
            <a:ext cx="9254193" cy="2307351"/>
            <a:chOff x="1427663" y="1534224"/>
            <a:chExt cx="9340118" cy="229802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173181" y="2001331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SEMINAR  HASIL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image31.png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8687914" y="761520"/>
            <a:ext cx="511387" cy="634531"/>
          </a:xfrm>
          <a:prstGeom prst="rect">
            <a:avLst/>
          </a:prstGeom>
          <a:ln/>
        </p:spPr>
      </p:pic>
      <p:sp>
        <p:nvSpPr>
          <p:cNvPr id="31" name="Text Placeholder 2"/>
          <p:cNvSpPr txBox="1">
            <a:spLocks/>
          </p:cNvSpPr>
          <p:nvPr/>
        </p:nvSpPr>
        <p:spPr>
          <a:xfrm>
            <a:off x="9218006" y="370785"/>
            <a:ext cx="2530928" cy="1534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d-ID" altLang="ko-KR" sz="1200" dirty="0">
                <a:latin typeface="Calibri" pitchFamily="34" charset="0"/>
              </a:rPr>
              <a:t>Departemen Teknik Informatika</a:t>
            </a:r>
            <a:br>
              <a:rPr lang="en-US" altLang="ko-KR" sz="1200" dirty="0">
                <a:latin typeface="Calibri" pitchFamily="34" charset="0"/>
              </a:rPr>
            </a:br>
            <a:r>
              <a:rPr lang="id-ID" altLang="ko-KR" sz="1200" dirty="0">
                <a:latin typeface="Calibri" pitchFamily="34" charset="0"/>
              </a:rPr>
              <a:t>Fakultas Teknik</a:t>
            </a:r>
            <a:br>
              <a:rPr lang="en-US" altLang="ko-KR" sz="1200" dirty="0">
                <a:latin typeface="Calibri" pitchFamily="34" charset="0"/>
              </a:rPr>
            </a:br>
            <a:r>
              <a:rPr lang="id-ID" altLang="ko-KR" sz="1200" dirty="0">
                <a:latin typeface="Calibri" pitchFamily="34" charset="0"/>
              </a:rPr>
              <a:t>Universitas Hasanuddin</a:t>
            </a:r>
            <a:endParaRPr lang="en-US" altLang="ko-KR" sz="1200" dirty="0">
              <a:latin typeface="Calibri" pitchFamily="34" charset="0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653828" y="646113"/>
            <a:ext cx="2356072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2019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: 圆角 28">
            <a:extLst>
              <a:ext uri="{FF2B5EF4-FFF2-40B4-BE49-F238E27FC236}">
                <a16:creationId xmlns:a16="http://schemas.microsoft.com/office/drawing/2014/main" id="{FD170830-61B6-4689-A303-AE751E7ECF97}"/>
              </a:ext>
            </a:extLst>
          </p:cNvPr>
          <p:cNvSpPr/>
          <p:nvPr/>
        </p:nvSpPr>
        <p:spPr>
          <a:xfrm>
            <a:off x="6919159" y="5036030"/>
            <a:ext cx="2575035" cy="713436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aseline="-25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144160" y="5212026"/>
            <a:ext cx="2040943" cy="3546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3600" b="1" baseline="-25000" dirty="0">
                <a:solidFill>
                  <a:schemeClr val="bg1"/>
                </a:solidFill>
                <a:latin typeface="Geometr212 BkCn BT" pitchFamily="34" charset="0"/>
                <a:ea typeface="Microsoft YaHei UI" panose="020B0503020204020204" pitchFamily="34" charset="-122"/>
              </a:rPr>
              <a:t>(D42115009)</a:t>
            </a:r>
            <a:endParaRPr lang="zh-CN" altLang="en-US" sz="3600" b="1" baseline="-25000" dirty="0">
              <a:solidFill>
                <a:schemeClr val="bg1"/>
              </a:solidFill>
              <a:latin typeface="Geometr212 BkCn BT" pitchFamily="34" charset="0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p:transition spd="slow">
    <p:check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357849" y="5572296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130906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4BF4A-AB0C-4A82-9235-5EAB5FFFFC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09"/>
          <a:stretch/>
        </p:blipFill>
        <p:spPr>
          <a:xfrm>
            <a:off x="238555" y="279400"/>
            <a:ext cx="11211808" cy="24362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D477AC-F7F8-402B-BAE9-45A5193917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83"/>
          <a:stretch/>
        </p:blipFill>
        <p:spPr>
          <a:xfrm>
            <a:off x="652426" y="2788433"/>
            <a:ext cx="11407707" cy="38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6815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235188" y="5683807"/>
            <a:ext cx="1102961" cy="928865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861285" y="130906"/>
            <a:ext cx="1007365" cy="950762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B898B-8CFB-4E5E-ADFF-EF480A8C06D8}"/>
              </a:ext>
            </a:extLst>
          </p:cNvPr>
          <p:cNvSpPr/>
          <p:nvPr/>
        </p:nvSpPr>
        <p:spPr>
          <a:xfrm>
            <a:off x="747132" y="446048"/>
            <a:ext cx="10671717" cy="5833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181E6-DDE9-4028-BF37-B8D010D0CA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t="6825" r="2432" b="5703"/>
          <a:stretch/>
        </p:blipFill>
        <p:spPr>
          <a:xfrm>
            <a:off x="2061206" y="556001"/>
            <a:ext cx="7299066" cy="2138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64797-54B7-4F5E-BBE2-BA05E5CAD3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3277" r="1172" b="4369"/>
          <a:stretch/>
        </p:blipFill>
        <p:spPr>
          <a:xfrm>
            <a:off x="1850093" y="2694862"/>
            <a:ext cx="9256424" cy="36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76573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819476" y="359633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7900" y="518610"/>
            <a:ext cx="8263934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E6227-A3F9-42DC-8A5D-CCEDA441C08D}"/>
              </a:ext>
            </a:extLst>
          </p:cNvPr>
          <p:cNvSpPr/>
          <p:nvPr/>
        </p:nvSpPr>
        <p:spPr>
          <a:xfrm>
            <a:off x="6463719" y="4554540"/>
            <a:ext cx="5133549" cy="1578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citra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latih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memiliki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spesifikasi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sebagai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berikut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Dimensi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:    2297 x 4921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Ekstensi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:    .jpg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AC32A-9F51-49A3-8ABD-F0F1987259F7}"/>
              </a:ext>
            </a:extLst>
          </p:cNvPr>
          <p:cNvSpPr/>
          <p:nvPr/>
        </p:nvSpPr>
        <p:spPr>
          <a:xfrm>
            <a:off x="4055094" y="887840"/>
            <a:ext cx="4193321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CITRA LATIH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C9351-7260-4210-AF8B-E110021BD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28" y="1634870"/>
            <a:ext cx="1944262" cy="41653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A873E4-4857-4C99-9B9F-2344DEBB1C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64" r="52630" b="40998"/>
          <a:stretch/>
        </p:blipFill>
        <p:spPr>
          <a:xfrm>
            <a:off x="6463719" y="1685093"/>
            <a:ext cx="2908571" cy="2754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CA5F47-2A97-4BB1-AB03-3B482F03CE78}"/>
              </a:ext>
            </a:extLst>
          </p:cNvPr>
          <p:cNvSpPr/>
          <p:nvPr/>
        </p:nvSpPr>
        <p:spPr>
          <a:xfrm>
            <a:off x="3954732" y="3122341"/>
            <a:ext cx="896048" cy="1003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84C53B-23F1-4BBA-AC61-93A47B07FBD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50780" y="3030597"/>
            <a:ext cx="1694347" cy="593549"/>
          </a:xfrm>
          <a:prstGeom prst="straightConnector1">
            <a:avLst/>
          </a:prstGeom>
          <a:ln w="28575">
            <a:solidFill>
              <a:srgbClr val="F744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506839"/>
            <a:ext cx="2986824" cy="472562"/>
          </a:xfrm>
          <a:prstGeom prst="rect">
            <a:avLst/>
          </a:prstGeom>
          <a:solidFill>
            <a:srgbClr val="FA93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0207" y="1149892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295962"/>
      </p:ext>
    </p:extLst>
  </p:cSld>
  <p:clrMapOvr>
    <a:masterClrMapping/>
  </p:clrMapOvr>
  <p:transition spd="slow"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矩形: 圆角 8">
            <a:extLst>
              <a:ext uri="{FF2B5EF4-FFF2-40B4-BE49-F238E27FC236}">
                <a16:creationId xmlns:a16="http://schemas.microsoft.com/office/drawing/2014/main" id="{D84C9438-4152-4B72-BA39-CF45676172B0}"/>
              </a:ext>
            </a:extLst>
          </p:cNvPr>
          <p:cNvSpPr/>
          <p:nvPr/>
        </p:nvSpPr>
        <p:spPr>
          <a:xfrm>
            <a:off x="10819476" y="359633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7900" y="518610"/>
            <a:ext cx="8263934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3A8BE8-829E-4CE1-AA0F-FD9CAF15D3B2}"/>
              </a:ext>
            </a:extLst>
          </p:cNvPr>
          <p:cNvSpPr/>
          <p:nvPr/>
        </p:nvSpPr>
        <p:spPr>
          <a:xfrm>
            <a:off x="191619" y="506839"/>
            <a:ext cx="2986824" cy="472562"/>
          </a:xfrm>
          <a:prstGeom prst="rect">
            <a:avLst/>
          </a:prstGeom>
          <a:solidFill>
            <a:srgbClr val="FA93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58E4C9-CDC3-4E70-955B-E0AA1210B6A5}"/>
              </a:ext>
            </a:extLst>
          </p:cNvPr>
          <p:cNvSpPr/>
          <p:nvPr/>
        </p:nvSpPr>
        <p:spPr>
          <a:xfrm>
            <a:off x="210207" y="1149892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2539C-A51A-466B-9BE9-4E7899974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31" y="1532141"/>
            <a:ext cx="3002854" cy="4003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CE6227-A3F9-42DC-8A5D-CCEDA441C08D}"/>
              </a:ext>
            </a:extLst>
          </p:cNvPr>
          <p:cNvSpPr/>
          <p:nvPr/>
        </p:nvSpPr>
        <p:spPr>
          <a:xfrm>
            <a:off x="7449014" y="1532141"/>
            <a:ext cx="4193321" cy="4110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penelitian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data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citra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masukan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memiliki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spesifikasi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sebagai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berikut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:</a:t>
            </a:r>
          </a:p>
          <a:p>
            <a:endParaRPr 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Kamera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:   </a:t>
            </a:r>
            <a:r>
              <a:rPr lang="en-US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Oppo</a:t>
            </a:r>
            <a:r>
              <a:rPr 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F1F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Resolusi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:   13 Megapixel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Dimensi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:    1936 x 2581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Ekstensi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:    .jpg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325804-E08B-42D5-A88D-12AC2828D2B6}"/>
              </a:ext>
            </a:extLst>
          </p:cNvPr>
          <p:cNvSpPr/>
          <p:nvPr/>
        </p:nvSpPr>
        <p:spPr>
          <a:xfrm>
            <a:off x="4055094" y="887840"/>
            <a:ext cx="4193321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CITRA UJI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875C13-7E48-4553-943F-7591A37CD1B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7A1E64-79E8-4EC9-B654-A82014A8623A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EFA691-AC6E-451A-91D8-7A6E0E589937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6B027B-B14E-40B4-8678-2B21DDFDDDB7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DB2EEF-D5A7-4F61-A551-D44AF28BC338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20241"/>
      </p:ext>
    </p:extLst>
  </p:cSld>
  <p:clrMapOvr>
    <a:masterClrMapping/>
  </p:clrMapOvr>
  <p:transition spd="slow"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852929" y="136612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615722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7900" y="367989"/>
            <a:ext cx="8263934" cy="62446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9A285-0FB2-4433-8160-8D6632EC5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65" y="495137"/>
            <a:ext cx="2073777" cy="2887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4ABD6E-1332-402F-96B7-07220EB4D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235" r="2669" b="2794"/>
          <a:stretch/>
        </p:blipFill>
        <p:spPr>
          <a:xfrm>
            <a:off x="8756496" y="537463"/>
            <a:ext cx="2073777" cy="28229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1C3E276-914E-4727-8507-F627B289EAA8}"/>
              </a:ext>
            </a:extLst>
          </p:cNvPr>
          <p:cNvSpPr/>
          <p:nvPr/>
        </p:nvSpPr>
        <p:spPr>
          <a:xfrm>
            <a:off x="8756496" y="2827775"/>
            <a:ext cx="2200609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GAUSSIAN BLUR</a:t>
            </a:r>
            <a:endParaRPr lang="en-ID" sz="1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AC32A-9F51-49A3-8ABD-F0F1987259F7}"/>
              </a:ext>
            </a:extLst>
          </p:cNvPr>
          <p:cNvSpPr/>
          <p:nvPr/>
        </p:nvSpPr>
        <p:spPr>
          <a:xfrm>
            <a:off x="6378975" y="2852860"/>
            <a:ext cx="1565119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GRAYSCALE</a:t>
            </a:r>
            <a:endParaRPr lang="en-ID" sz="1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C1984-E919-4C71-8B1B-4EE03D797B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" t="2403" r="66787" b="4167"/>
          <a:stretch/>
        </p:blipFill>
        <p:spPr>
          <a:xfrm>
            <a:off x="3989713" y="3525671"/>
            <a:ext cx="2042476" cy="28145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25B8595-50EB-4E7A-AED3-1C9687C3BB23}"/>
              </a:ext>
            </a:extLst>
          </p:cNvPr>
          <p:cNvSpPr/>
          <p:nvPr/>
        </p:nvSpPr>
        <p:spPr>
          <a:xfrm>
            <a:off x="4047580" y="5817056"/>
            <a:ext cx="2200609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INVERT</a:t>
            </a:r>
            <a:endParaRPr lang="en-ID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5E89CF-5224-43B9-B815-5C8B943D6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5" t="2060" r="34206" b="3457"/>
          <a:stretch/>
        </p:blipFill>
        <p:spPr>
          <a:xfrm>
            <a:off x="6333619" y="3506348"/>
            <a:ext cx="2042476" cy="285785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CA25BE-8CFC-40F2-94BC-AA8DEA9F5CE4}"/>
              </a:ext>
            </a:extLst>
          </p:cNvPr>
          <p:cNvSpPr/>
          <p:nvPr/>
        </p:nvSpPr>
        <p:spPr>
          <a:xfrm>
            <a:off x="6396519" y="5816440"/>
            <a:ext cx="1565119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 THRESH</a:t>
            </a:r>
            <a:endParaRPr lang="en-ID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347A1B-7886-4C28-8B54-0A443D1CD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09" y="597347"/>
            <a:ext cx="2072555" cy="276305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E8D97DB-B33A-4683-A7B1-2F4D26438316}"/>
              </a:ext>
            </a:extLst>
          </p:cNvPr>
          <p:cNvSpPr/>
          <p:nvPr/>
        </p:nvSpPr>
        <p:spPr>
          <a:xfrm>
            <a:off x="4057022" y="2839913"/>
            <a:ext cx="1565119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ORIGINAL</a:t>
            </a:r>
            <a:endParaRPr lang="en-ID" sz="1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E22D5F-5025-408F-8146-41D334760AE0}"/>
              </a:ext>
            </a:extLst>
          </p:cNvPr>
          <p:cNvCxnSpPr/>
          <p:nvPr/>
        </p:nvCxnSpPr>
        <p:spPr>
          <a:xfrm>
            <a:off x="5887844" y="1951463"/>
            <a:ext cx="814039" cy="0"/>
          </a:xfrm>
          <a:prstGeom prst="straightConnector1">
            <a:avLst/>
          </a:prstGeom>
          <a:ln w="28575">
            <a:solidFill>
              <a:srgbClr val="F744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AB3C67-8785-4E34-8E6A-250BC6C10698}"/>
              </a:ext>
            </a:extLst>
          </p:cNvPr>
          <p:cNvCxnSpPr/>
          <p:nvPr/>
        </p:nvCxnSpPr>
        <p:spPr>
          <a:xfrm>
            <a:off x="8203581" y="1951463"/>
            <a:ext cx="814039" cy="0"/>
          </a:xfrm>
          <a:prstGeom prst="straightConnector1">
            <a:avLst/>
          </a:prstGeom>
          <a:ln w="28575">
            <a:solidFill>
              <a:srgbClr val="F744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8E13D3-F72D-4430-92D7-B04B7C411682}"/>
              </a:ext>
            </a:extLst>
          </p:cNvPr>
          <p:cNvCxnSpPr/>
          <p:nvPr/>
        </p:nvCxnSpPr>
        <p:spPr>
          <a:xfrm>
            <a:off x="5835532" y="4980878"/>
            <a:ext cx="814039" cy="0"/>
          </a:xfrm>
          <a:prstGeom prst="straightConnector1">
            <a:avLst/>
          </a:prstGeom>
          <a:ln w="28575">
            <a:solidFill>
              <a:srgbClr val="F744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67757"/>
      </p:ext>
    </p:extLst>
  </p:cSld>
  <p:clrMapOvr>
    <a:masterClrMapping/>
  </p:clrMapOvr>
  <p:transition spd="slow"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819476" y="359633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7900" y="496307"/>
            <a:ext cx="8263934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E6227-A3F9-42DC-8A5D-CCEDA441C08D}"/>
              </a:ext>
            </a:extLst>
          </p:cNvPr>
          <p:cNvSpPr/>
          <p:nvPr/>
        </p:nvSpPr>
        <p:spPr>
          <a:xfrm>
            <a:off x="7157287" y="1543126"/>
            <a:ext cx="4300594" cy="4222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mengubah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citra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RGB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menjadi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grayscale, pada OpenCV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digunakan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fungsi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:</a:t>
            </a:r>
          </a:p>
          <a:p>
            <a:endParaRPr lang="en-ID" dirty="0">
              <a:solidFill>
                <a:schemeClr val="tx1"/>
              </a:solidFill>
            </a:endParaRPr>
          </a:p>
          <a:p>
            <a:r>
              <a:rPr lang="en-ID" sz="13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cvtColor</a:t>
            </a:r>
            <a:r>
              <a:rPr lang="en-ID" sz="13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D" sz="13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imgOriginal</a:t>
            </a:r>
            <a:r>
              <a:rPr lang="en-ID" sz="13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 cv2.COLOR_RGB2GRAY)</a:t>
            </a:r>
          </a:p>
          <a:p>
            <a:endParaRPr lang="en-ID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4293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imgOriginal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= 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sumber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gambar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masukan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berformat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RGB.</a:t>
            </a:r>
          </a:p>
          <a:p>
            <a:pPr marL="64293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cv2.COLOR_RGB2GRAY =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kode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konversi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dari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RGB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i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grayscale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endParaRPr lang="en-ID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D" dirty="0"/>
              <a:t> </a:t>
            </a:r>
          </a:p>
          <a:p>
            <a:endParaRPr lang="en-ID" dirty="0">
              <a:solidFill>
                <a:schemeClr val="tx1"/>
              </a:solidFill>
            </a:endParaRPr>
          </a:p>
          <a:p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AC32A-9F51-49A3-8ABD-F0F1987259F7}"/>
              </a:ext>
            </a:extLst>
          </p:cNvPr>
          <p:cNvSpPr/>
          <p:nvPr/>
        </p:nvSpPr>
        <p:spPr>
          <a:xfrm>
            <a:off x="3954735" y="887840"/>
            <a:ext cx="4193321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GRAYSCALE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9A285-0FB2-4433-8160-8D6632EC5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87" y="1543126"/>
            <a:ext cx="2968914" cy="413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87896"/>
      </p:ext>
    </p:extLst>
  </p:cSld>
  <p:clrMapOvr>
    <a:masterClrMapping/>
  </p:clrMapOvr>
  <p:transition spd="slow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819476" y="359633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7900" y="496307"/>
            <a:ext cx="8263934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ECE6227-A3F9-42DC-8A5D-CCEDA441C08D}"/>
                  </a:ext>
                </a:extLst>
              </p:cNvPr>
              <p:cNvSpPr/>
              <p:nvPr/>
            </p:nvSpPr>
            <p:spPr>
              <a:xfrm>
                <a:off x="3954735" y="1543126"/>
                <a:ext cx="7503146" cy="3588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Misalkan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diperoleh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matriks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citra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sebagai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berikut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D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D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𝒄</m:t>
                              </m:r>
                            </m:e>
                            <m:e>
                              <m:r>
                                <a:rPr lang="en-ID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𝒅</m:t>
                              </m:r>
                            </m:e>
                            <m:e>
                              <m:r>
                                <a:rPr lang="en-ID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ID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ID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ID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⋯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dimana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pixel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𝒂</m:t>
                    </m:r>
                  </m:oMath>
                </a14:m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merupakan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sebuah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vector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tiga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dimensi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yang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mewakili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setiap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channel yang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ada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dan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memiliki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ID" sz="1600" b="1" dirty="0" err="1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nilai</a:t>
                </a:r>
                <a:r>
                  <a:rPr lang="en-ID" sz="16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[100, 55, 53].</a:t>
                </a:r>
              </a:p>
              <a:p>
                <a:endParaRPr lang="en-ID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𝐺𝑟𝑎𝑦𝑠𝑐𝑎𝑙𝑒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= </m:t>
                      </m:r>
                      <m:d>
                        <m:dPr>
                          <m:ctrlPr>
                            <a:rPr lang="en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0.299∗100</m:t>
                          </m:r>
                        </m:e>
                      </m:d>
                      <m:r>
                        <a:rPr lang="id-ID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0.587∗55</m:t>
                          </m:r>
                        </m:e>
                      </m:d>
                      <m:r>
                        <a:rPr lang="id-ID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0.144∗53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𝐺𝑟𝑎𝑦𝑠𝑐𝑎𝑙𝑒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=  68.327</m:t>
                    </m:r>
                  </m:oMath>
                </a14:m>
                <a:endParaRPr lang="en-ID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ECE6227-A3F9-42DC-8A5D-CCEDA441C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735" y="1543126"/>
                <a:ext cx="7503146" cy="3588096"/>
              </a:xfrm>
              <a:prstGeom prst="rect">
                <a:avLst/>
              </a:prstGeom>
              <a:blipFill>
                <a:blip r:embed="rId4"/>
                <a:stretch>
                  <a:fillRect l="-4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37AC32A-9F51-49A3-8ABD-F0F1987259F7}"/>
              </a:ext>
            </a:extLst>
          </p:cNvPr>
          <p:cNvSpPr/>
          <p:nvPr/>
        </p:nvSpPr>
        <p:spPr>
          <a:xfrm>
            <a:off x="3954735" y="887840"/>
            <a:ext cx="4193321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GRAYSCALE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53747"/>
      </p:ext>
    </p:extLst>
  </p:cSld>
  <p:clrMapOvr>
    <a:masterClrMapping/>
  </p:clrMapOvr>
  <p:transition spd="slow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819476" y="359633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7900" y="496307"/>
            <a:ext cx="8263934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E6227-A3F9-42DC-8A5D-CCEDA441C08D}"/>
              </a:ext>
            </a:extLst>
          </p:cNvPr>
          <p:cNvSpPr/>
          <p:nvPr/>
        </p:nvSpPr>
        <p:spPr>
          <a:xfrm>
            <a:off x="7157287" y="1543126"/>
            <a:ext cx="4300594" cy="4222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menerapkan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Gaussian Blur pada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citra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di OpenCV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digunakan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fungsi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:</a:t>
            </a:r>
          </a:p>
          <a:p>
            <a:endParaRPr lang="en-ID" dirty="0">
              <a:solidFill>
                <a:schemeClr val="tx1"/>
              </a:solidFill>
            </a:endParaRPr>
          </a:p>
          <a:p>
            <a:pPr algn="ctr"/>
            <a:r>
              <a:rPr lang="en-ID" b="1" dirty="0" err="1">
                <a:solidFill>
                  <a:srgbClr val="F744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cvtColor</a:t>
            </a:r>
            <a:r>
              <a:rPr lang="en-ID" b="1" dirty="0">
                <a:solidFill>
                  <a:srgbClr val="F744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D" b="1" dirty="0" err="1">
                <a:solidFill>
                  <a:srgbClr val="F744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imgGray</a:t>
            </a:r>
            <a:r>
              <a:rPr lang="en-ID" b="1" dirty="0">
                <a:solidFill>
                  <a:srgbClr val="F744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D" b="1" dirty="0" err="1">
                <a:solidFill>
                  <a:srgbClr val="F744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nilai_kernel</a:t>
            </a:r>
            <a:r>
              <a:rPr lang="en-ID" b="1" dirty="0">
                <a:solidFill>
                  <a:srgbClr val="F744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1)</a:t>
            </a:r>
          </a:p>
          <a:p>
            <a:endParaRPr lang="en-ID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388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imgGray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= 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sumber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gambar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masukan</a:t>
            </a:r>
            <a:endParaRPr lang="en-ID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2388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nilai_kernel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= Nilai /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besar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kernel yang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digunakan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62388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 = Nilai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standar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deviasi</a:t>
            </a:r>
            <a:endParaRPr lang="en-ID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ourier New" panose="02070309020205020404" pitchFamily="49" charset="0"/>
            </a:endParaRPr>
          </a:p>
          <a:p>
            <a:r>
              <a:rPr lang="en-ID" dirty="0"/>
              <a:t> </a:t>
            </a:r>
          </a:p>
          <a:p>
            <a:endParaRPr lang="en-ID" dirty="0">
              <a:solidFill>
                <a:schemeClr val="tx1"/>
              </a:solidFill>
            </a:endParaRPr>
          </a:p>
          <a:p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AC32A-9F51-49A3-8ABD-F0F1987259F7}"/>
              </a:ext>
            </a:extLst>
          </p:cNvPr>
          <p:cNvSpPr/>
          <p:nvPr/>
        </p:nvSpPr>
        <p:spPr>
          <a:xfrm>
            <a:off x="3954735" y="887840"/>
            <a:ext cx="4193321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GAUSSIAN BLUR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40958-490B-4C88-A448-806F54F1B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235" r="2669" b="2794"/>
          <a:stretch/>
        </p:blipFill>
        <p:spPr>
          <a:xfrm>
            <a:off x="3988188" y="1518851"/>
            <a:ext cx="3036028" cy="41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64383"/>
      </p:ext>
    </p:extLst>
  </p:cSld>
  <p:clrMapOvr>
    <a:masterClrMapping/>
  </p:clrMapOvr>
  <p:transition spd="slow"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819476" y="359633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7900" y="496307"/>
            <a:ext cx="8263934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AC32A-9F51-49A3-8ABD-F0F1987259F7}"/>
              </a:ext>
            </a:extLst>
          </p:cNvPr>
          <p:cNvSpPr/>
          <p:nvPr/>
        </p:nvSpPr>
        <p:spPr>
          <a:xfrm>
            <a:off x="3954735" y="727420"/>
            <a:ext cx="4193321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GAUSSIAN BLUR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74041-C7F6-4061-83BA-DAED09BF6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35" y="1317094"/>
            <a:ext cx="3724900" cy="47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56636"/>
      </p:ext>
    </p:extLst>
  </p:cSld>
  <p:clrMapOvr>
    <a:masterClrMapping/>
  </p:clrMapOvr>
  <p:transition spd="slow"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B607F5-032A-46DC-8F0F-368EA41F5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7" y="366712"/>
            <a:ext cx="5572125" cy="6124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765336-F7F4-4C1C-B45E-91FC107C4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66711"/>
            <a:ext cx="5802614" cy="60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01486"/>
      </p:ext>
    </p:extLst>
  </p:cSld>
  <p:clrMapOvr>
    <a:masterClrMapping/>
  </p:clrMapOvr>
  <p:transition spd="slow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74770" y="5450414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531582" y="134370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704957" y="328045"/>
            <a:ext cx="10858500" cy="6100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6E311D-CF28-411F-814A-9FB4F0E5B5BC}"/>
              </a:ext>
            </a:extLst>
          </p:cNvPr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1CAC49-8BAB-4AFA-BBDE-F262DD88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81F98F-9DCA-46F2-A279-CA7D6B98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72" name="Rectangle 37"/>
          <p:cNvSpPr>
            <a:spLocks/>
          </p:cNvSpPr>
          <p:nvPr/>
        </p:nvSpPr>
        <p:spPr bwMode="auto">
          <a:xfrm>
            <a:off x="1249141" y="1775416"/>
            <a:ext cx="3124408" cy="141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DISPENDA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tidak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mengetahui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apakah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jumlah</a:t>
            </a:r>
            <a:r>
              <a:rPr lang="en-US" altLang="zh-CN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yang </a:t>
            </a:r>
            <a:r>
              <a:rPr lang="en-US" altLang="zh-CN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dilaporkan</a:t>
            </a:r>
            <a:r>
              <a:rPr lang="en-US" altLang="zh-CN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oleh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penyedia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parkir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tidak</a:t>
            </a:r>
            <a:r>
              <a:rPr lang="en-US" altLang="zh-CN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jauh</a:t>
            </a:r>
            <a:r>
              <a:rPr lang="en-US" altLang="zh-CN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berbeda</a:t>
            </a:r>
            <a:r>
              <a:rPr lang="en-US" altLang="zh-CN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dari</a:t>
            </a:r>
            <a:r>
              <a:rPr lang="en-US" altLang="zh-CN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jumlah</a:t>
            </a:r>
            <a:r>
              <a:rPr lang="en-US" altLang="zh-CN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yang </a:t>
            </a:r>
            <a:r>
              <a:rPr lang="en-US" altLang="zh-CN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diterima</a:t>
            </a:r>
            <a:endParaRPr lang="zh-CN" altLang="en-US" sz="2000" b="1" dirty="0">
              <a:solidFill>
                <a:srgbClr val="5C92C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6" name="Rectangle 37"/>
          <p:cNvSpPr>
            <a:spLocks/>
          </p:cNvSpPr>
          <p:nvPr/>
        </p:nvSpPr>
        <p:spPr bwMode="auto">
          <a:xfrm>
            <a:off x="1600102" y="3949564"/>
            <a:ext cx="3001629" cy="149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erhitungan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potensi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parkir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secara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manual </a:t>
            </a:r>
            <a:r>
              <a:rPr lang="id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membutuhkan banyak energ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id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sumber daya manusia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dan</a:t>
            </a:r>
            <a:r>
              <a: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yang dihasilkan </a:t>
            </a:r>
            <a:r>
              <a:rPr lang="id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tidak aktual. </a:t>
            </a:r>
            <a:endParaRPr lang="en-ID" b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Rectangle 37"/>
          <p:cNvSpPr>
            <a:spLocks/>
          </p:cNvSpPr>
          <p:nvPr/>
        </p:nvSpPr>
        <p:spPr bwMode="auto">
          <a:xfrm>
            <a:off x="8212249" y="1895836"/>
            <a:ext cx="2867325" cy="177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zh-CN" altLang="en-US" sz="1600" b="1" dirty="0">
              <a:solidFill>
                <a:srgbClr val="F7443D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6" name="Freeform 46"/>
          <p:cNvSpPr>
            <a:spLocks/>
          </p:cNvSpPr>
          <p:nvPr/>
        </p:nvSpPr>
        <p:spPr bwMode="auto">
          <a:xfrm>
            <a:off x="6879296" y="3162563"/>
            <a:ext cx="1110937" cy="947678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9CCB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2" kern="0" dirty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07" name="Freeform 46"/>
          <p:cNvSpPr>
            <a:spLocks/>
          </p:cNvSpPr>
          <p:nvPr/>
        </p:nvSpPr>
        <p:spPr bwMode="auto">
          <a:xfrm>
            <a:off x="7017434" y="3280401"/>
            <a:ext cx="834663" cy="712004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dirty="0">
                <a:solidFill>
                  <a:srgbClr val="7F7F7F"/>
                </a:solidFill>
                <a:latin typeface="微软雅黑"/>
                <a:ea typeface="微软雅黑"/>
                <a:sym typeface="Gill Sans" charset="0"/>
              </a:rPr>
              <a:t>3</a:t>
            </a:r>
          </a:p>
        </p:txBody>
      </p:sp>
      <p:grpSp>
        <p:nvGrpSpPr>
          <p:cNvPr id="109" name="Group 220"/>
          <p:cNvGrpSpPr/>
          <p:nvPr/>
        </p:nvGrpSpPr>
        <p:grpSpPr>
          <a:xfrm>
            <a:off x="6896051" y="2178248"/>
            <a:ext cx="1110937" cy="947678"/>
            <a:chOff x="3755667" y="1931353"/>
            <a:chExt cx="680374" cy="587404"/>
          </a:xfrm>
        </p:grpSpPr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3755667" y="1931353"/>
              <a:ext cx="680374" cy="587404"/>
            </a:xfrm>
            <a:custGeom>
              <a:avLst/>
              <a:gdLst>
                <a:gd name="T0" fmla="*/ 161 w 643"/>
                <a:gd name="T1" fmla="*/ 0 h 555"/>
                <a:gd name="T2" fmla="*/ 482 w 643"/>
                <a:gd name="T3" fmla="*/ 0 h 555"/>
                <a:gd name="T4" fmla="*/ 643 w 643"/>
                <a:gd name="T5" fmla="*/ 277 h 555"/>
                <a:gd name="T6" fmla="*/ 482 w 643"/>
                <a:gd name="T7" fmla="*/ 555 h 555"/>
                <a:gd name="T8" fmla="*/ 161 w 643"/>
                <a:gd name="T9" fmla="*/ 555 h 555"/>
                <a:gd name="T10" fmla="*/ 0 w 643"/>
                <a:gd name="T11" fmla="*/ 277 h 555"/>
                <a:gd name="T12" fmla="*/ 161 w 643"/>
                <a:gd name="T1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3" h="555">
                  <a:moveTo>
                    <a:pt x="161" y="0"/>
                  </a:moveTo>
                  <a:lnTo>
                    <a:pt x="482" y="0"/>
                  </a:lnTo>
                  <a:lnTo>
                    <a:pt x="643" y="277"/>
                  </a:lnTo>
                  <a:lnTo>
                    <a:pt x="482" y="555"/>
                  </a:lnTo>
                  <a:lnTo>
                    <a:pt x="161" y="555"/>
                  </a:lnTo>
                  <a:lnTo>
                    <a:pt x="0" y="277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12" name="Freeform 46"/>
            <p:cNvSpPr>
              <a:spLocks/>
            </p:cNvSpPr>
            <p:nvPr/>
          </p:nvSpPr>
          <p:spPr bwMode="auto">
            <a:xfrm>
              <a:off x="3840267" y="2004393"/>
              <a:ext cx="511175" cy="441325"/>
            </a:xfrm>
            <a:custGeom>
              <a:avLst/>
              <a:gdLst>
                <a:gd name="T0" fmla="*/ 161 w 643"/>
                <a:gd name="T1" fmla="*/ 0 h 555"/>
                <a:gd name="T2" fmla="*/ 482 w 643"/>
                <a:gd name="T3" fmla="*/ 0 h 555"/>
                <a:gd name="T4" fmla="*/ 643 w 643"/>
                <a:gd name="T5" fmla="*/ 277 h 555"/>
                <a:gd name="T6" fmla="*/ 482 w 643"/>
                <a:gd name="T7" fmla="*/ 555 h 555"/>
                <a:gd name="T8" fmla="*/ 161 w 643"/>
                <a:gd name="T9" fmla="*/ 555 h 555"/>
                <a:gd name="T10" fmla="*/ 0 w 643"/>
                <a:gd name="T11" fmla="*/ 277 h 555"/>
                <a:gd name="T12" fmla="*/ 161 w 643"/>
                <a:gd name="T1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3" h="555">
                  <a:moveTo>
                    <a:pt x="161" y="0"/>
                  </a:moveTo>
                  <a:lnTo>
                    <a:pt x="482" y="0"/>
                  </a:lnTo>
                  <a:lnTo>
                    <a:pt x="643" y="277"/>
                  </a:lnTo>
                  <a:lnTo>
                    <a:pt x="482" y="555"/>
                  </a:lnTo>
                  <a:lnTo>
                    <a:pt x="161" y="555"/>
                  </a:lnTo>
                  <a:lnTo>
                    <a:pt x="0" y="277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b="1" kern="0" dirty="0">
                  <a:solidFill>
                    <a:srgbClr val="7F7F7F"/>
                  </a:solidFill>
                  <a:latin typeface="微软雅黑"/>
                  <a:ea typeface="微软雅黑"/>
                  <a:sym typeface="Gill Sans" charset="0"/>
                </a:rPr>
                <a:t>4</a:t>
              </a:r>
            </a:p>
          </p:txBody>
        </p:sp>
      </p:grpSp>
      <p:sp>
        <p:nvSpPr>
          <p:cNvPr id="116" name="Freeform 46"/>
          <p:cNvSpPr>
            <a:spLocks/>
          </p:cNvSpPr>
          <p:nvPr/>
        </p:nvSpPr>
        <p:spPr bwMode="auto">
          <a:xfrm>
            <a:off x="6050756" y="1657816"/>
            <a:ext cx="1110937" cy="947678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9CCB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2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17" name="Freeform 46"/>
          <p:cNvSpPr>
            <a:spLocks/>
          </p:cNvSpPr>
          <p:nvPr/>
        </p:nvSpPr>
        <p:spPr bwMode="auto">
          <a:xfrm>
            <a:off x="6188894" y="1775654"/>
            <a:ext cx="834663" cy="712004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2" kern="0" dirty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21" name="Freeform 46"/>
          <p:cNvSpPr>
            <a:spLocks/>
          </p:cNvSpPr>
          <p:nvPr/>
        </p:nvSpPr>
        <p:spPr bwMode="auto">
          <a:xfrm>
            <a:off x="5173326" y="3135604"/>
            <a:ext cx="1110937" cy="947678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9CCB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2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22" name="Freeform 46"/>
          <p:cNvSpPr>
            <a:spLocks/>
          </p:cNvSpPr>
          <p:nvPr/>
        </p:nvSpPr>
        <p:spPr bwMode="auto">
          <a:xfrm>
            <a:off x="5311464" y="3253442"/>
            <a:ext cx="834663" cy="712004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dirty="0">
                <a:solidFill>
                  <a:srgbClr val="7F7F7F"/>
                </a:solidFill>
                <a:latin typeface="微软雅黑"/>
                <a:ea typeface="微软雅黑"/>
                <a:sym typeface="Gill Sans" charset="0"/>
              </a:rPr>
              <a:t>2</a:t>
            </a:r>
          </a:p>
        </p:txBody>
      </p:sp>
      <p:sp>
        <p:nvSpPr>
          <p:cNvPr id="126" name="Freeform 46"/>
          <p:cNvSpPr>
            <a:spLocks/>
          </p:cNvSpPr>
          <p:nvPr/>
        </p:nvSpPr>
        <p:spPr bwMode="auto">
          <a:xfrm>
            <a:off x="5160101" y="2163985"/>
            <a:ext cx="1110937" cy="947678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2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27" name="Freeform 46"/>
          <p:cNvSpPr>
            <a:spLocks/>
          </p:cNvSpPr>
          <p:nvPr/>
        </p:nvSpPr>
        <p:spPr bwMode="auto">
          <a:xfrm>
            <a:off x="5298239" y="2281823"/>
            <a:ext cx="834663" cy="689977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" b="1" kern="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[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" b="1" kern="0" dirty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dirty="0">
                <a:solidFill>
                  <a:srgbClr val="7F7F7F"/>
                </a:solidFill>
                <a:latin typeface="微软雅黑"/>
                <a:ea typeface="微软雅黑"/>
                <a:sym typeface="Gill Sans" charset="0"/>
              </a:rPr>
              <a:t>1</a:t>
            </a:r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7C268D19-1257-4CBA-B49A-EC6CCF0BD37E}"/>
              </a:ext>
            </a:extLst>
          </p:cNvPr>
          <p:cNvSpPr/>
          <p:nvPr/>
        </p:nvSpPr>
        <p:spPr>
          <a:xfrm>
            <a:off x="1766488" y="889865"/>
            <a:ext cx="4792716" cy="514165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LATAR BELAKANG</a:t>
            </a:r>
          </a:p>
        </p:txBody>
      </p:sp>
      <p:grpSp>
        <p:nvGrpSpPr>
          <p:cNvPr id="131" name="Group 220">
            <a:extLst>
              <a:ext uri="{FF2B5EF4-FFF2-40B4-BE49-F238E27FC236}">
                <a16:creationId xmlns:a16="http://schemas.microsoft.com/office/drawing/2014/main" id="{000B4467-25AE-4355-A634-EE0B7E069924}"/>
              </a:ext>
            </a:extLst>
          </p:cNvPr>
          <p:cNvGrpSpPr/>
          <p:nvPr/>
        </p:nvGrpSpPr>
        <p:grpSpPr>
          <a:xfrm>
            <a:off x="6021189" y="3662979"/>
            <a:ext cx="1110937" cy="947678"/>
            <a:chOff x="3755667" y="1931353"/>
            <a:chExt cx="680374" cy="587404"/>
          </a:xfrm>
        </p:grpSpPr>
        <p:sp>
          <p:nvSpPr>
            <p:cNvPr id="133" name="Freeform 46">
              <a:extLst>
                <a:ext uri="{FF2B5EF4-FFF2-40B4-BE49-F238E27FC236}">
                  <a16:creationId xmlns:a16="http://schemas.microsoft.com/office/drawing/2014/main" id="{81E7048E-313E-4F36-B8DC-893A6A2DB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667" y="1931353"/>
              <a:ext cx="680374" cy="587404"/>
            </a:xfrm>
            <a:custGeom>
              <a:avLst/>
              <a:gdLst>
                <a:gd name="T0" fmla="*/ 161 w 643"/>
                <a:gd name="T1" fmla="*/ 0 h 555"/>
                <a:gd name="T2" fmla="*/ 482 w 643"/>
                <a:gd name="T3" fmla="*/ 0 h 555"/>
                <a:gd name="T4" fmla="*/ 643 w 643"/>
                <a:gd name="T5" fmla="*/ 277 h 555"/>
                <a:gd name="T6" fmla="*/ 482 w 643"/>
                <a:gd name="T7" fmla="*/ 555 h 555"/>
                <a:gd name="T8" fmla="*/ 161 w 643"/>
                <a:gd name="T9" fmla="*/ 555 h 555"/>
                <a:gd name="T10" fmla="*/ 0 w 643"/>
                <a:gd name="T11" fmla="*/ 277 h 555"/>
                <a:gd name="T12" fmla="*/ 161 w 643"/>
                <a:gd name="T1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3" h="555">
                  <a:moveTo>
                    <a:pt x="161" y="0"/>
                  </a:moveTo>
                  <a:lnTo>
                    <a:pt x="482" y="0"/>
                  </a:lnTo>
                  <a:lnTo>
                    <a:pt x="643" y="277"/>
                  </a:lnTo>
                  <a:lnTo>
                    <a:pt x="482" y="555"/>
                  </a:lnTo>
                  <a:lnTo>
                    <a:pt x="161" y="555"/>
                  </a:lnTo>
                  <a:lnTo>
                    <a:pt x="0" y="277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4" name="Freeform 46">
              <a:extLst>
                <a:ext uri="{FF2B5EF4-FFF2-40B4-BE49-F238E27FC236}">
                  <a16:creationId xmlns:a16="http://schemas.microsoft.com/office/drawing/2014/main" id="{4E17C894-16D2-4225-8EFC-0A7D9E6F8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267" y="2004393"/>
              <a:ext cx="511175" cy="441325"/>
            </a:xfrm>
            <a:custGeom>
              <a:avLst/>
              <a:gdLst>
                <a:gd name="T0" fmla="*/ 161 w 643"/>
                <a:gd name="T1" fmla="*/ 0 h 555"/>
                <a:gd name="T2" fmla="*/ 482 w 643"/>
                <a:gd name="T3" fmla="*/ 0 h 555"/>
                <a:gd name="T4" fmla="*/ 643 w 643"/>
                <a:gd name="T5" fmla="*/ 277 h 555"/>
                <a:gd name="T6" fmla="*/ 482 w 643"/>
                <a:gd name="T7" fmla="*/ 555 h 555"/>
                <a:gd name="T8" fmla="*/ 161 w 643"/>
                <a:gd name="T9" fmla="*/ 555 h 555"/>
                <a:gd name="T10" fmla="*/ 0 w 643"/>
                <a:gd name="T11" fmla="*/ 277 h 555"/>
                <a:gd name="T12" fmla="*/ 161 w 643"/>
                <a:gd name="T1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3" h="555">
                  <a:moveTo>
                    <a:pt x="161" y="0"/>
                  </a:moveTo>
                  <a:lnTo>
                    <a:pt x="482" y="0"/>
                  </a:lnTo>
                  <a:lnTo>
                    <a:pt x="643" y="277"/>
                  </a:lnTo>
                  <a:lnTo>
                    <a:pt x="482" y="555"/>
                  </a:lnTo>
                  <a:lnTo>
                    <a:pt x="161" y="555"/>
                  </a:lnTo>
                  <a:lnTo>
                    <a:pt x="0" y="277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24778D-7E1A-46E2-BB17-0CCE81E4B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2572" y="1775417"/>
            <a:ext cx="540000" cy="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58218-0542-4E07-82A0-1723A9775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91" y="3782918"/>
            <a:ext cx="540000" cy="5400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82E2E1B4-3EDB-47D9-8208-BED0082A488B}"/>
              </a:ext>
            </a:extLst>
          </p:cNvPr>
          <p:cNvGrpSpPr/>
          <p:nvPr/>
        </p:nvGrpSpPr>
        <p:grpSpPr>
          <a:xfrm>
            <a:off x="4482353" y="2254621"/>
            <a:ext cx="773314" cy="221669"/>
            <a:chOff x="4482353" y="2254621"/>
            <a:chExt cx="773314" cy="221669"/>
          </a:xfrm>
        </p:grpSpPr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50D43435-4810-4F02-93E0-73E23B7BB2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0320" y="2296086"/>
              <a:ext cx="725347" cy="180204"/>
            </a:xfrm>
            <a:prstGeom prst="bentConnector3">
              <a:avLst/>
            </a:prstGeom>
            <a:ln w="28575">
              <a:solidFill>
                <a:srgbClr val="7F7F7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F8F3C7A-5F80-4D68-9E90-04C1739DBE8B}"/>
                </a:ext>
              </a:extLst>
            </p:cNvPr>
            <p:cNvSpPr/>
            <p:nvPr/>
          </p:nvSpPr>
          <p:spPr>
            <a:xfrm>
              <a:off x="4482353" y="2254621"/>
              <a:ext cx="68357" cy="68357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F52393B-BDE2-42E9-8D0F-CEDE2AE16849}"/>
              </a:ext>
            </a:extLst>
          </p:cNvPr>
          <p:cNvGrpSpPr/>
          <p:nvPr/>
        </p:nvGrpSpPr>
        <p:grpSpPr>
          <a:xfrm>
            <a:off x="4693090" y="3911091"/>
            <a:ext cx="797868" cy="543599"/>
            <a:chOff x="4693090" y="3911091"/>
            <a:chExt cx="797868" cy="543599"/>
          </a:xfrm>
        </p:grpSpPr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03EB474B-3046-46BE-A480-69BD72329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3030" y="3911091"/>
              <a:ext cx="747928" cy="523276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9CCBF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ED5FA4E-BFEC-4893-9C41-0CCBC75C6AFC}"/>
                </a:ext>
              </a:extLst>
            </p:cNvPr>
            <p:cNvSpPr/>
            <p:nvPr/>
          </p:nvSpPr>
          <p:spPr>
            <a:xfrm>
              <a:off x="4693090" y="4386333"/>
              <a:ext cx="68357" cy="68357"/>
            </a:xfrm>
            <a:prstGeom prst="ellipse">
              <a:avLst/>
            </a:prstGeom>
            <a:solidFill>
              <a:srgbClr val="9CCBFE"/>
            </a:solidFill>
            <a:ln>
              <a:solidFill>
                <a:srgbClr val="9CCB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40" name="Rectangle 37">
            <a:extLst>
              <a:ext uri="{FF2B5EF4-FFF2-40B4-BE49-F238E27FC236}">
                <a16:creationId xmlns:a16="http://schemas.microsoft.com/office/drawing/2014/main" id="{9A172B79-93FD-4AD6-A5EA-5067EC044B56}"/>
              </a:ext>
            </a:extLst>
          </p:cNvPr>
          <p:cNvSpPr>
            <a:spLocks/>
          </p:cNvSpPr>
          <p:nvPr/>
        </p:nvSpPr>
        <p:spPr bwMode="auto">
          <a:xfrm>
            <a:off x="5142816" y="5292250"/>
            <a:ext cx="3183766" cy="119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Mereka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membutuhkan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sistem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otomatisasi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perhitungan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potensi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parkir</a:t>
            </a:r>
            <a:endParaRPr lang="en-ID" b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F1D756-7041-4097-9881-CC1FE62C0281}"/>
              </a:ext>
            </a:extLst>
          </p:cNvPr>
          <p:cNvGrpSpPr/>
          <p:nvPr/>
        </p:nvGrpSpPr>
        <p:grpSpPr>
          <a:xfrm>
            <a:off x="6310048" y="4610657"/>
            <a:ext cx="276866" cy="552695"/>
            <a:chOff x="6310048" y="4610657"/>
            <a:chExt cx="276866" cy="552695"/>
          </a:xfrm>
        </p:grpSpPr>
        <p:sp>
          <p:nvSpPr>
            <p:cNvPr id="67" name="Freeform 6"/>
            <p:cNvSpPr>
              <a:spLocks/>
            </p:cNvSpPr>
            <p:nvPr/>
          </p:nvSpPr>
          <p:spPr bwMode="auto">
            <a:xfrm>
              <a:off x="6310048" y="5041008"/>
              <a:ext cx="4284" cy="2118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4 h 4"/>
                <a:gd name="T4" fmla="*/ 0 w 4"/>
                <a:gd name="T5" fmla="*/ 4 h 4"/>
                <a:gd name="T6" fmla="*/ 2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A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0886" tIns="65442" rIns="130886" bIns="65442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932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60FE10-53FA-4FFF-B91E-342DDAFB8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2735" y="4610657"/>
              <a:ext cx="7768" cy="471916"/>
            </a:xfrm>
            <a:prstGeom prst="line">
              <a:avLst/>
            </a:prstGeom>
            <a:ln w="28575">
              <a:solidFill>
                <a:srgbClr val="7F7F7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BBB3F63-7910-439D-881F-450B20039816}"/>
                </a:ext>
              </a:extLst>
            </p:cNvPr>
            <p:cNvSpPr/>
            <p:nvPr/>
          </p:nvSpPr>
          <p:spPr>
            <a:xfrm>
              <a:off x="6518557" y="5094995"/>
              <a:ext cx="68357" cy="68357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42" name="Rectangle 37">
            <a:extLst>
              <a:ext uri="{FF2B5EF4-FFF2-40B4-BE49-F238E27FC236}">
                <a16:creationId xmlns:a16="http://schemas.microsoft.com/office/drawing/2014/main" id="{DBF6C420-92BA-438E-B135-ABDC0869EFE4}"/>
              </a:ext>
            </a:extLst>
          </p:cNvPr>
          <p:cNvSpPr>
            <a:spLocks/>
          </p:cNvSpPr>
          <p:nvPr/>
        </p:nvSpPr>
        <p:spPr bwMode="auto">
          <a:xfrm>
            <a:off x="8814030" y="3780817"/>
            <a:ext cx="2320041" cy="119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Sistem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perhitungan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parkir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di Mall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masih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membutuhkan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manusia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dan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perangkat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endParaRPr lang="en-ID" b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ED96358-5D4C-4C4F-A733-8255B3AB88C2}"/>
              </a:ext>
            </a:extLst>
          </p:cNvPr>
          <p:cNvGrpSpPr/>
          <p:nvPr/>
        </p:nvGrpSpPr>
        <p:grpSpPr>
          <a:xfrm>
            <a:off x="7683394" y="3907996"/>
            <a:ext cx="971247" cy="387648"/>
            <a:chOff x="7683394" y="3907996"/>
            <a:chExt cx="971247" cy="387648"/>
          </a:xfrm>
        </p:grpSpPr>
        <p:cxnSp>
          <p:nvCxnSpPr>
            <p:cNvPr id="143" name="Connector: Elbow 142">
              <a:extLst>
                <a:ext uri="{FF2B5EF4-FFF2-40B4-BE49-F238E27FC236}">
                  <a16:creationId xmlns:a16="http://schemas.microsoft.com/office/drawing/2014/main" id="{6642C814-7F42-41EE-BD36-49A610A27AB0}"/>
                </a:ext>
              </a:extLst>
            </p:cNvPr>
            <p:cNvCxnSpPr>
              <a:cxnSpLocks/>
            </p:cNvCxnSpPr>
            <p:nvPr/>
          </p:nvCxnSpPr>
          <p:spPr>
            <a:xfrm>
              <a:off x="7683394" y="3907996"/>
              <a:ext cx="884914" cy="35347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9CCBF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40816E9-DAC0-41EA-9CCA-A03AD1CB14A2}"/>
                </a:ext>
              </a:extLst>
            </p:cNvPr>
            <p:cNvSpPr/>
            <p:nvPr/>
          </p:nvSpPr>
          <p:spPr>
            <a:xfrm>
              <a:off x="8586284" y="4227287"/>
              <a:ext cx="68357" cy="68357"/>
            </a:xfrm>
            <a:prstGeom prst="ellipse">
              <a:avLst/>
            </a:prstGeom>
            <a:solidFill>
              <a:srgbClr val="9CCBFE"/>
            </a:solidFill>
            <a:ln>
              <a:solidFill>
                <a:srgbClr val="9CCB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A7A1673-AB3C-4274-9E48-1560A4341359}"/>
              </a:ext>
            </a:extLst>
          </p:cNvPr>
          <p:cNvSpPr/>
          <p:nvPr/>
        </p:nvSpPr>
        <p:spPr>
          <a:xfrm>
            <a:off x="8099038" y="780653"/>
            <a:ext cx="32741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antangan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yang</a:t>
            </a:r>
            <a:r>
              <a: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dihadapi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mengimplementasikan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sistem</a:t>
            </a:r>
            <a:r>
              <a:rPr lang="id-ID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adalah bagaimana alat yang </a:t>
            </a:r>
            <a:r>
              <a:rPr lang="id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dipasang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bisa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bekerja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secara</a:t>
            </a:r>
            <a:r>
              <a:rPr lang="en-US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efisien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dan </a:t>
            </a:r>
            <a:r>
              <a:rPr lang="id-ID" b="1" i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realtime</a:t>
            </a:r>
            <a:endParaRPr lang="en-ID" b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6BFB142-A623-4BBC-A083-A9E8BAA623AA}"/>
              </a:ext>
            </a:extLst>
          </p:cNvPr>
          <p:cNvGrpSpPr/>
          <p:nvPr/>
        </p:nvGrpSpPr>
        <p:grpSpPr>
          <a:xfrm>
            <a:off x="7486324" y="1339595"/>
            <a:ext cx="558344" cy="805255"/>
            <a:chOff x="7486324" y="1339595"/>
            <a:chExt cx="558344" cy="805255"/>
          </a:xfrm>
        </p:grpSpPr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C9C8A87D-B853-4F9F-95FD-10C806992BE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42953" y="1497568"/>
              <a:ext cx="790653" cy="503911"/>
            </a:xfrm>
            <a:prstGeom prst="bentConnector3">
              <a:avLst>
                <a:gd name="adj1" fmla="val 95561"/>
              </a:avLst>
            </a:prstGeom>
            <a:ln w="28575">
              <a:solidFill>
                <a:srgbClr val="7F7F7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1E9AEE4-355E-4795-8492-56173A5537F1}"/>
                </a:ext>
              </a:extLst>
            </p:cNvPr>
            <p:cNvSpPr/>
            <p:nvPr/>
          </p:nvSpPr>
          <p:spPr>
            <a:xfrm>
              <a:off x="7976311" y="1339595"/>
              <a:ext cx="68357" cy="68357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24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6" grpId="0"/>
      <p:bldP spid="140" grpId="0"/>
      <p:bldP spid="142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819476" y="359633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7900" y="474004"/>
            <a:ext cx="8263934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E6227-A3F9-42DC-8A5D-CCEDA441C08D}"/>
              </a:ext>
            </a:extLst>
          </p:cNvPr>
          <p:cNvSpPr/>
          <p:nvPr/>
        </p:nvSpPr>
        <p:spPr>
          <a:xfrm>
            <a:off x="7136780" y="1878486"/>
            <a:ext cx="4493941" cy="418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menerapkan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Adaptive Threshold pada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citra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di OpenCV </a:t>
            </a: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digunakan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b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ID" sz="16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fungsi</a:t>
            </a:r>
            <a:r>
              <a:rPr lang="en-ID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:</a:t>
            </a:r>
          </a:p>
          <a:p>
            <a:endParaRPr lang="en-ID" dirty="0">
              <a:solidFill>
                <a:srgbClr val="F7443D"/>
              </a:solidFill>
            </a:endParaRPr>
          </a:p>
          <a:p>
            <a:pPr algn="ctr"/>
            <a:r>
              <a:rPr lang="en-ID" sz="1600" b="1" dirty="0" err="1">
                <a:solidFill>
                  <a:srgbClr val="F744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adaptiveThreshold</a:t>
            </a:r>
            <a:r>
              <a:rPr lang="en-ID" sz="1600" b="1" dirty="0">
                <a:solidFill>
                  <a:srgbClr val="F744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D" sz="1600" b="1" dirty="0" err="1">
                <a:solidFill>
                  <a:srgbClr val="F744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ID" sz="1600" b="1" dirty="0">
                <a:solidFill>
                  <a:srgbClr val="F7443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255, cv2.ADAPTIVE_THRESH_GAUSSIAN_C, cv2.THRESH_BINARY_INV)</a:t>
            </a:r>
          </a:p>
          <a:p>
            <a:pPr algn="ctr"/>
            <a:r>
              <a:rPr lang="en-ID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ID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7188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i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img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= 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Sumber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gambar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masukan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357188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255   =  Nilai yang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diberikan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jika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piksel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lebih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dari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ambang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batas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357188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i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cv2.ADAPTIVE_THRESH_GAUSSIAN_C 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Variabel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menentukan</a:t>
            </a:r>
            <a:r>
              <a:rPr lang="en-ID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m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etode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apa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digunakan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menghitung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ambang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ID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57188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cv2.THRESH_BINARY_INV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Variabel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menentukan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jenis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ambang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apa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yang </a:t>
            </a:r>
            <a:r>
              <a:rPr lang="en-US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digunakan</a:t>
            </a:r>
            <a:r>
              <a:rPr 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ID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2388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ourier New" panose="02070309020205020404" pitchFamily="49" charset="0"/>
            </a:endParaRPr>
          </a:p>
          <a:p>
            <a:r>
              <a:rPr lang="en-ID" dirty="0"/>
              <a:t> </a:t>
            </a:r>
          </a:p>
          <a:p>
            <a:endParaRPr lang="en-ID" dirty="0">
              <a:solidFill>
                <a:schemeClr val="tx1"/>
              </a:solidFill>
            </a:endParaRPr>
          </a:p>
          <a:p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AC32A-9F51-49A3-8ABD-F0F1987259F7}"/>
              </a:ext>
            </a:extLst>
          </p:cNvPr>
          <p:cNvSpPr/>
          <p:nvPr/>
        </p:nvSpPr>
        <p:spPr>
          <a:xfrm>
            <a:off x="3954735" y="887840"/>
            <a:ext cx="4193321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ADAPTIVE THRESHOLD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BF7C3-0247-4A85-B8BF-614C829251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" t="1465" r="49643" b="3363"/>
          <a:stretch/>
        </p:blipFill>
        <p:spPr>
          <a:xfrm>
            <a:off x="3970124" y="1462909"/>
            <a:ext cx="2994388" cy="41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7748"/>
      </p:ext>
    </p:extLst>
  </p:cSld>
  <p:clrMapOvr>
    <a:masterClrMapping/>
  </p:clrMapOvr>
  <p:transition spd="slow"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819476" y="359633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7900" y="474004"/>
            <a:ext cx="8263934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AC32A-9F51-49A3-8ABD-F0F1987259F7}"/>
              </a:ext>
            </a:extLst>
          </p:cNvPr>
          <p:cNvSpPr/>
          <p:nvPr/>
        </p:nvSpPr>
        <p:spPr>
          <a:xfrm>
            <a:off x="4113653" y="887840"/>
            <a:ext cx="4034403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ADAPTIVE METHOD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65973-5ADC-41C3-B298-9E5393D704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1" t="1465" r="2297" b="3363"/>
          <a:stretch/>
        </p:blipFill>
        <p:spPr>
          <a:xfrm>
            <a:off x="7865322" y="1469687"/>
            <a:ext cx="2716256" cy="3823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89B4D4-82EF-4AF2-AC9B-081BE07D6C06}"/>
              </a:ext>
            </a:extLst>
          </p:cNvPr>
          <p:cNvSpPr/>
          <p:nvPr/>
        </p:nvSpPr>
        <p:spPr>
          <a:xfrm>
            <a:off x="4113653" y="5444111"/>
            <a:ext cx="318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ADAPTIVE_THRESH_GAUSSIAN_C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40DEF0-74FA-4407-B659-60E58A724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" t="1465" r="50553" b="3363"/>
          <a:stretch/>
        </p:blipFill>
        <p:spPr>
          <a:xfrm>
            <a:off x="4261750" y="1469688"/>
            <a:ext cx="2716255" cy="38238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77E674-9348-4468-AA18-2F2D9F0C6D9B}"/>
              </a:ext>
            </a:extLst>
          </p:cNvPr>
          <p:cNvSpPr/>
          <p:nvPr/>
        </p:nvSpPr>
        <p:spPr>
          <a:xfrm>
            <a:off x="7649867" y="5405479"/>
            <a:ext cx="318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ADAPTIVE_THRESH_MEAN_C</a:t>
            </a:r>
          </a:p>
        </p:txBody>
      </p:sp>
    </p:spTree>
    <p:extLst>
      <p:ext uri="{BB962C8B-B14F-4D97-AF65-F5344CB8AC3E}">
        <p14:creationId xmlns:p14="http://schemas.microsoft.com/office/powerpoint/2010/main" val="224646252"/>
      </p:ext>
    </p:extLst>
  </p:cSld>
  <p:clrMapOvr>
    <a:masterClrMapping/>
  </p:clrMapOvr>
  <p:transition spd="slow"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819476" y="359633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7900" y="474004"/>
            <a:ext cx="8263934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AC32A-9F51-49A3-8ABD-F0F1987259F7}"/>
              </a:ext>
            </a:extLst>
          </p:cNvPr>
          <p:cNvSpPr/>
          <p:nvPr/>
        </p:nvSpPr>
        <p:spPr>
          <a:xfrm>
            <a:off x="4113653" y="743462"/>
            <a:ext cx="6843105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HASIL THRESHOLD TANPA PROSES INVERT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9030D-50E4-4BA7-9EC1-6A188F808E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" r="33290"/>
          <a:stretch/>
        </p:blipFill>
        <p:spPr>
          <a:xfrm>
            <a:off x="4501143" y="1398589"/>
            <a:ext cx="6574564" cy="47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94647"/>
      </p:ext>
    </p:extLst>
  </p:cSld>
  <p:clrMapOvr>
    <a:masterClrMapping/>
  </p:clrMapOvr>
  <p:transition spd="slow"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819476" y="359633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7900" y="474004"/>
            <a:ext cx="8263934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AC32A-9F51-49A3-8ABD-F0F1987259F7}"/>
              </a:ext>
            </a:extLst>
          </p:cNvPr>
          <p:cNvSpPr/>
          <p:nvPr/>
        </p:nvSpPr>
        <p:spPr>
          <a:xfrm>
            <a:off x="4113653" y="695336"/>
            <a:ext cx="6843105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HASIL THRESHOLD DENGAN PROSES INVERT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D8ACC9-10B3-4D40-916B-C34D947106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" r="34827"/>
          <a:stretch/>
        </p:blipFill>
        <p:spPr>
          <a:xfrm>
            <a:off x="4431567" y="1398589"/>
            <a:ext cx="6436599" cy="475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7195"/>
      </p:ext>
    </p:extLst>
  </p:cSld>
  <p:clrMapOvr>
    <a:masterClrMapping/>
  </p:clrMapOvr>
  <p:transition spd="slow"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986745" y="303878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217582" y="5359246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399800" y="362491"/>
            <a:ext cx="8554302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A83287-85CE-46B9-A936-EF331A13AB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3"/>
          <a:stretch/>
        </p:blipFill>
        <p:spPr>
          <a:xfrm>
            <a:off x="5764090" y="1185604"/>
            <a:ext cx="2584154" cy="17594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DF0DD7-7823-4A3F-A634-EF815E732F8A}"/>
              </a:ext>
            </a:extLst>
          </p:cNvPr>
          <p:cNvPicPr/>
          <p:nvPr/>
        </p:nvPicPr>
        <p:blipFill rotWithShape="1">
          <a:blip r:embed="rId5"/>
          <a:srcRect l="7987" t="52588" r="58181"/>
          <a:stretch/>
        </p:blipFill>
        <p:spPr bwMode="auto">
          <a:xfrm>
            <a:off x="5773047" y="3671515"/>
            <a:ext cx="2022171" cy="14361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D08548-A9C6-47DB-9D63-DFA3C9A236E7}"/>
              </a:ext>
            </a:extLst>
          </p:cNvPr>
          <p:cNvPicPr/>
          <p:nvPr/>
        </p:nvPicPr>
        <p:blipFill rotWithShape="1">
          <a:blip r:embed="rId5"/>
          <a:srcRect l="5013" t="53336" r="91066" b="28266"/>
          <a:stretch/>
        </p:blipFill>
        <p:spPr bwMode="auto">
          <a:xfrm>
            <a:off x="7844237" y="3671515"/>
            <a:ext cx="720464" cy="14361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7E2EF1-E6E4-4543-AE80-A93A01C531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15" y="1185603"/>
            <a:ext cx="1944262" cy="41653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584553-0B51-4847-B7F9-AA600BD73D23}"/>
              </a:ext>
            </a:extLst>
          </p:cNvPr>
          <p:cNvSpPr/>
          <p:nvPr/>
        </p:nvSpPr>
        <p:spPr>
          <a:xfrm>
            <a:off x="3545673" y="1434149"/>
            <a:ext cx="648442" cy="360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0C54F5-1FDB-432E-98CA-1CB9FFFF99CC}"/>
              </a:ext>
            </a:extLst>
          </p:cNvPr>
          <p:cNvCxnSpPr>
            <a:cxnSpLocks/>
          </p:cNvCxnSpPr>
          <p:nvPr/>
        </p:nvCxnSpPr>
        <p:spPr>
          <a:xfrm>
            <a:off x="4204013" y="1569918"/>
            <a:ext cx="1938159" cy="3592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5556755-EF88-4D6D-8802-D4A9AE443081}"/>
              </a:ext>
            </a:extLst>
          </p:cNvPr>
          <p:cNvSpPr/>
          <p:nvPr/>
        </p:nvSpPr>
        <p:spPr>
          <a:xfrm>
            <a:off x="4078798" y="483750"/>
            <a:ext cx="7139329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Segmentasi</a:t>
            </a:r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pada </a:t>
            </a:r>
            <a:r>
              <a:rPr lang="en-US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Tahap</a:t>
            </a:r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Labelling dan </a:t>
            </a:r>
            <a:r>
              <a:rPr lang="en-US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Klasifikasi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E7BBA5-4701-439A-8413-581C6F0D973B}"/>
              </a:ext>
            </a:extLst>
          </p:cNvPr>
          <p:cNvSpPr/>
          <p:nvPr/>
        </p:nvSpPr>
        <p:spPr>
          <a:xfrm>
            <a:off x="5729725" y="3020381"/>
            <a:ext cx="2728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Hasil </a:t>
            </a:r>
            <a:r>
              <a:rPr lang="en-ID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tahap</a:t>
            </a:r>
            <a:r>
              <a:rPr lang="en-ID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preprocessing</a:t>
            </a:r>
            <a:endParaRPr lang="en-ID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AC7B9-02CE-4F5C-86AE-6DB4713DE9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13653" b="2341"/>
          <a:stretch/>
        </p:blipFill>
        <p:spPr>
          <a:xfrm>
            <a:off x="8579872" y="1160053"/>
            <a:ext cx="2678602" cy="17850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E12597-6E46-490D-9A60-B24C05DF21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412" y="3971640"/>
            <a:ext cx="2697589" cy="904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DE2E45A-B8BD-4159-9D76-197C1DCEEF9F}"/>
              </a:ext>
            </a:extLst>
          </p:cNvPr>
          <p:cNvSpPr/>
          <p:nvPr/>
        </p:nvSpPr>
        <p:spPr>
          <a:xfrm>
            <a:off x="9958040" y="4164046"/>
            <a:ext cx="178419" cy="1737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EBC2CA-B5AA-40AF-AC2D-927EB5F69450}"/>
              </a:ext>
            </a:extLst>
          </p:cNvPr>
          <p:cNvSpPr/>
          <p:nvPr/>
        </p:nvSpPr>
        <p:spPr>
          <a:xfrm>
            <a:off x="8537390" y="3020380"/>
            <a:ext cx="3284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M</a:t>
            </a:r>
            <a:r>
              <a:rPr lang="en-ID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enemukan</a:t>
            </a:r>
            <a:r>
              <a:rPr lang="en-ID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keseluruhan</a:t>
            </a:r>
            <a:r>
              <a:rPr lang="en-ID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contour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AF5E60-6AC4-4919-8E97-7B2199070053}"/>
              </a:ext>
            </a:extLst>
          </p:cNvPr>
          <p:cNvSpPr/>
          <p:nvPr/>
        </p:nvSpPr>
        <p:spPr>
          <a:xfrm>
            <a:off x="5830997" y="5270035"/>
            <a:ext cx="29338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ROI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setiap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A6FC77-2DD9-4A04-8999-B7A3A6CAA1CD}"/>
              </a:ext>
            </a:extLst>
          </p:cNvPr>
          <p:cNvSpPr/>
          <p:nvPr/>
        </p:nvSpPr>
        <p:spPr>
          <a:xfrm>
            <a:off x="8886657" y="5220673"/>
            <a:ext cx="293386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/>
            <a:r>
              <a:rPr 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en-US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Klasifikasi</a:t>
            </a:r>
            <a:r>
              <a:rPr 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dan </a:t>
            </a:r>
            <a:r>
              <a:rPr lang="en-US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pemberian</a:t>
            </a:r>
            <a:r>
              <a:rPr 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label </a:t>
            </a:r>
            <a:r>
              <a:rPr lang="en-US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dilakukan</a:t>
            </a:r>
            <a:r>
              <a:rPr 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dengan</a:t>
            </a:r>
            <a:r>
              <a:rPr 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mengetikkan</a:t>
            </a:r>
            <a:r>
              <a:rPr 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pada keyboard </a:t>
            </a:r>
            <a:r>
              <a:rPr lang="en-US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sesuai</a:t>
            </a:r>
            <a:r>
              <a:rPr 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hasil</a:t>
            </a:r>
            <a:r>
              <a:rPr 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segmentasi</a:t>
            </a:r>
            <a:r>
              <a:rPr 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muncul</a:t>
            </a:r>
            <a:endParaRPr lang="en-ID" sz="13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060291-85F1-4B44-A288-7BD0A49556F5}"/>
              </a:ext>
            </a:extLst>
          </p:cNvPr>
          <p:cNvCxnSpPr>
            <a:cxnSpLocks/>
          </p:cNvCxnSpPr>
          <p:nvPr/>
        </p:nvCxnSpPr>
        <p:spPr>
          <a:xfrm flipV="1">
            <a:off x="8223571" y="2050206"/>
            <a:ext cx="541288" cy="151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EB281B2-D17B-49D6-977A-143ACC144B7A}"/>
              </a:ext>
            </a:extLst>
          </p:cNvPr>
          <p:cNvSpPr/>
          <p:nvPr/>
        </p:nvSpPr>
        <p:spPr>
          <a:xfrm>
            <a:off x="3740153" y="5433363"/>
            <a:ext cx="1690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Gambar original 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12602584"/>
      </p:ext>
    </p:extLst>
  </p:cSld>
  <p:clrMapOvr>
    <a:masterClrMapping/>
  </p:clrMapOvr>
  <p:transition spd="slow"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908684" y="181215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42098" y="484537"/>
            <a:ext cx="8322799" cy="58706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06E39-CD1F-44BB-9DEE-856C3CCB944C}"/>
              </a:ext>
            </a:extLst>
          </p:cNvPr>
          <p:cNvSpPr/>
          <p:nvPr/>
        </p:nvSpPr>
        <p:spPr>
          <a:xfrm>
            <a:off x="6952315" y="2804373"/>
            <a:ext cx="458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D" sz="1600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680FA6F-60BA-4B80-AE25-78789E48636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0" t="3916" r="2383" b="5898"/>
          <a:stretch/>
        </p:blipFill>
        <p:spPr bwMode="auto">
          <a:xfrm>
            <a:off x="5578405" y="740265"/>
            <a:ext cx="5174165" cy="1748519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17BECF-7C03-444A-ABEB-DA8EEADC5747}"/>
              </a:ext>
            </a:extLst>
          </p:cNvPr>
          <p:cNvPicPr/>
          <p:nvPr/>
        </p:nvPicPr>
        <p:blipFill>
          <a:blip r:embed="rId5" cstate="print"/>
          <a:srcRect l="26468" t="4985" r="26008"/>
          <a:stretch>
            <a:fillRect/>
          </a:stretch>
        </p:blipFill>
        <p:spPr bwMode="auto">
          <a:xfrm>
            <a:off x="4044132" y="2728961"/>
            <a:ext cx="2396458" cy="2585589"/>
          </a:xfrm>
          <a:prstGeom prst="rect">
            <a:avLst/>
          </a:prstGeom>
          <a:noFill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9941D76-13EB-49D6-8187-5363BC09EBB8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95000"/>
                    </a14:imgEffect>
                    <a14:imgEffect>
                      <a14:brightnessContrast bright="46000" contrast="-42000"/>
                    </a14:imgEffect>
                  </a14:imgLayer>
                </a14:imgProps>
              </a:ext>
            </a:extLst>
          </a:blip>
          <a:srcRect l="50860" t="5748"/>
          <a:stretch>
            <a:fillRect/>
          </a:stretch>
        </p:blipFill>
        <p:spPr bwMode="auto">
          <a:xfrm>
            <a:off x="6602243" y="2730765"/>
            <a:ext cx="2508065" cy="2594935"/>
          </a:xfrm>
          <a:prstGeom prst="rect">
            <a:avLst/>
          </a:prstGeom>
          <a:noFill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DEE0F61-F8C0-4415-AC91-B993E9A0B62C}"/>
              </a:ext>
            </a:extLst>
          </p:cNvPr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5856" t="3193" r="26696"/>
          <a:stretch>
            <a:fillRect/>
          </a:stretch>
        </p:blipFill>
        <p:spPr bwMode="auto">
          <a:xfrm>
            <a:off x="9222546" y="2751263"/>
            <a:ext cx="2349325" cy="2585588"/>
          </a:xfrm>
          <a:prstGeom prst="rect">
            <a:avLst/>
          </a:prstGeom>
          <a:noFill/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A38012F-7ACF-4066-8576-2581A56505CE}"/>
              </a:ext>
            </a:extLst>
          </p:cNvPr>
          <p:cNvSpPr/>
          <p:nvPr/>
        </p:nvSpPr>
        <p:spPr>
          <a:xfrm>
            <a:off x="4062247" y="5435205"/>
            <a:ext cx="2396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Menemukan</a:t>
            </a:r>
            <a:r>
              <a:rPr lang="en-ID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semua</a:t>
            </a:r>
            <a:r>
              <a:rPr lang="en-ID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kontur</a:t>
            </a:r>
            <a:endParaRPr lang="en-ID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7634E6-544F-4A42-A74F-F12F8B94A618}"/>
              </a:ext>
            </a:extLst>
          </p:cNvPr>
          <p:cNvSpPr/>
          <p:nvPr/>
        </p:nvSpPr>
        <p:spPr>
          <a:xfrm>
            <a:off x="6602243" y="5430510"/>
            <a:ext cx="2396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Kontur</a:t>
            </a:r>
            <a:r>
              <a:rPr lang="en-ID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terlihat</a:t>
            </a:r>
            <a:r>
              <a:rPr lang="en-ID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seperti</a:t>
            </a:r>
            <a:r>
              <a:rPr lang="en-ID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endParaRPr lang="en-ID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C2667E-F87E-420C-91A8-2EF52C9F30C4}"/>
              </a:ext>
            </a:extLst>
          </p:cNvPr>
          <p:cNvSpPr/>
          <p:nvPr/>
        </p:nvSpPr>
        <p:spPr>
          <a:xfrm>
            <a:off x="9246915" y="5432067"/>
            <a:ext cx="23964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en-ID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ontur</a:t>
            </a:r>
            <a:r>
              <a:rPr lang="en-ID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diduga</a:t>
            </a:r>
            <a:r>
              <a:rPr lang="en-ID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adalah</a:t>
            </a:r>
            <a:r>
              <a:rPr lang="en-ID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 </a:t>
            </a:r>
            <a:r>
              <a:rPr lang="en-ID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diberi</a:t>
            </a:r>
            <a:r>
              <a:rPr lang="en-ID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bounding box</a:t>
            </a:r>
          </a:p>
        </p:txBody>
      </p:sp>
    </p:spTree>
    <p:extLst>
      <p:ext uri="{BB962C8B-B14F-4D97-AF65-F5344CB8AC3E}">
        <p14:creationId xmlns:p14="http://schemas.microsoft.com/office/powerpoint/2010/main" val="3744459683"/>
      </p:ext>
    </p:extLst>
  </p:cSld>
  <p:clrMapOvr>
    <a:masterClrMapping/>
  </p:clrMapOvr>
  <p:transition spd="slow"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819476" y="359633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415001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690168" y="426869"/>
            <a:ext cx="8263934" cy="585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AC32A-9F51-49A3-8ABD-F0F1987259F7}"/>
              </a:ext>
            </a:extLst>
          </p:cNvPr>
          <p:cNvSpPr/>
          <p:nvPr/>
        </p:nvSpPr>
        <p:spPr>
          <a:xfrm>
            <a:off x="4113653" y="887840"/>
            <a:ext cx="4034403" cy="655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Cara </a:t>
            </a:r>
            <a:r>
              <a:rPr lang="en-US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Kerja</a:t>
            </a:r>
            <a:r>
              <a:rPr 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K-Nearest </a:t>
            </a:r>
            <a:r>
              <a:rPr lang="en-US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Neighbours</a:t>
            </a:r>
            <a:endParaRPr lang="en-ID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A0A42A-A964-4E18-B912-CA2E8B1C93CA}"/>
              </a:ext>
            </a:extLst>
          </p:cNvPr>
          <p:cNvSpPr/>
          <p:nvPr/>
        </p:nvSpPr>
        <p:spPr>
          <a:xfrm>
            <a:off x="7097278" y="2022658"/>
            <a:ext cx="45892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Misalkan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terdapat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2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kelas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dan 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Kemudian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terdapat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data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akan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dievaluasi</a:t>
            </a:r>
            <a:endParaRPr lang="en-ID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ID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ID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Tujuan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: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Mencari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kelas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paling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mirip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dengan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 </a:t>
            </a:r>
            <a:endParaRPr lang="en-ID" sz="1600" b="1" dirty="0"/>
          </a:p>
          <a:p>
            <a:endParaRPr lang="en-ID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ID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ED734A-8DF5-48E5-973F-D24BE90541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4138" r="3447" b="4138"/>
          <a:stretch/>
        </p:blipFill>
        <p:spPr>
          <a:xfrm>
            <a:off x="3712478" y="1549446"/>
            <a:ext cx="3403036" cy="27902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E606E39-CD1F-44BB-9DEE-856C3CCB944C}"/>
              </a:ext>
            </a:extLst>
          </p:cNvPr>
          <p:cNvSpPr/>
          <p:nvPr/>
        </p:nvSpPr>
        <p:spPr>
          <a:xfrm>
            <a:off x="7097278" y="2692863"/>
            <a:ext cx="458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D" sz="16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72D7D9-6B2A-4862-A01C-A4BB90043FE6}"/>
              </a:ext>
            </a:extLst>
          </p:cNvPr>
          <p:cNvSpPr/>
          <p:nvPr/>
        </p:nvSpPr>
        <p:spPr>
          <a:xfrm>
            <a:off x="4147114" y="4349037"/>
            <a:ext cx="7160223" cy="116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Tetangga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terdekat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(k=1)	 :  X</a:t>
            </a:r>
            <a:r>
              <a:rPr lang="en-ID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adalah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anggota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kelas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</a:t>
            </a:r>
          </a:p>
          <a:p>
            <a:pPr>
              <a:lnSpc>
                <a:spcPct val="150000"/>
              </a:lnSpc>
            </a:pP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Mayoritas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tetangga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(k=5)     :  X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adalah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anggota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kelas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B</a:t>
            </a:r>
          </a:p>
          <a:p>
            <a:pPr>
              <a:lnSpc>
                <a:spcPct val="150000"/>
              </a:lnSpc>
            </a:pP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850899217"/>
      </p:ext>
    </p:extLst>
  </p:cSld>
  <p:clrMapOvr>
    <a:masterClrMapping/>
  </p:clrMapOvr>
  <p:transition spd="slow"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964443" y="80857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604570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607468" y="269805"/>
            <a:ext cx="8263934" cy="6214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06E39-CD1F-44BB-9DEE-856C3CCB944C}"/>
              </a:ext>
            </a:extLst>
          </p:cNvPr>
          <p:cNvSpPr/>
          <p:nvPr/>
        </p:nvSpPr>
        <p:spPr>
          <a:xfrm>
            <a:off x="6930012" y="3038545"/>
            <a:ext cx="458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D" sz="16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E4A9B0-4366-444F-9128-E62B66EF4CE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" t="3930" r="5233" b="12560"/>
          <a:stretch/>
        </p:blipFill>
        <p:spPr bwMode="auto">
          <a:xfrm>
            <a:off x="5129561" y="511383"/>
            <a:ext cx="5834882" cy="2035350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011B5BA-B6AF-42CA-83C0-251AB48EADC2}"/>
              </a:ext>
            </a:extLst>
          </p:cNvPr>
          <p:cNvSpPr/>
          <p:nvPr/>
        </p:nvSpPr>
        <p:spPr>
          <a:xfrm>
            <a:off x="4452567" y="5451191"/>
            <a:ext cx="2959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 </a:t>
            </a:r>
            <a:r>
              <a:rPr lang="en-US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kontur</a:t>
            </a: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diduga</a:t>
            </a: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adalah</a:t>
            </a: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</a:t>
            </a:r>
            <a:endParaRPr lang="en-ID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C4D8A8-9A9C-4882-A0D5-3EC281695036}"/>
              </a:ext>
            </a:extLst>
          </p:cNvPr>
          <p:cNvSpPr/>
          <p:nvPr/>
        </p:nvSpPr>
        <p:spPr>
          <a:xfrm>
            <a:off x="7893350" y="5364515"/>
            <a:ext cx="3338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Menemukan</a:t>
            </a: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semua</a:t>
            </a: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kontur</a:t>
            </a: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setiap</a:t>
            </a: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 pada list yang </a:t>
            </a:r>
            <a:r>
              <a:rPr lang="en-US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diduga</a:t>
            </a: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</a:t>
            </a:r>
            <a:endParaRPr lang="en-ID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879E3FE-1AD3-4618-B5E1-E9939089DB4E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3" t="37356" r="4902" b="25057"/>
          <a:stretch/>
        </p:blipFill>
        <p:spPr bwMode="auto">
          <a:xfrm>
            <a:off x="7772799" y="2886357"/>
            <a:ext cx="3733812" cy="10060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35A4E83-2F3C-4A46-9320-01FF7A7AF6C4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85" t="39890" r="3088" b="22193"/>
          <a:stretch/>
        </p:blipFill>
        <p:spPr bwMode="auto">
          <a:xfrm>
            <a:off x="7803451" y="4062439"/>
            <a:ext cx="3671580" cy="11131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41249CF-6AA6-4B58-B101-D380BEC8B96F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5856" t="3193" r="26696"/>
          <a:stretch>
            <a:fillRect/>
          </a:stretch>
        </p:blipFill>
        <p:spPr bwMode="auto">
          <a:xfrm>
            <a:off x="4580687" y="2741545"/>
            <a:ext cx="2349325" cy="2585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347418"/>
      </p:ext>
    </p:extLst>
  </p:cSld>
  <p:clrMapOvr>
    <a:masterClrMapping/>
  </p:clrMapOvr>
  <p:transition spd="slow"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964443" y="80857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604570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616616" y="194568"/>
            <a:ext cx="8263934" cy="637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06E39-CD1F-44BB-9DEE-856C3CCB944C}"/>
              </a:ext>
            </a:extLst>
          </p:cNvPr>
          <p:cNvSpPr/>
          <p:nvPr/>
        </p:nvSpPr>
        <p:spPr>
          <a:xfrm>
            <a:off x="6930012" y="551820"/>
            <a:ext cx="458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D" sz="16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11B5BA-B6AF-42CA-83C0-251AB48EADC2}"/>
              </a:ext>
            </a:extLst>
          </p:cNvPr>
          <p:cNvSpPr/>
          <p:nvPr/>
        </p:nvSpPr>
        <p:spPr>
          <a:xfrm>
            <a:off x="4134081" y="2566181"/>
            <a:ext cx="29262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Menemukan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kontur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terlihat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seperti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pada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masing-masing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</a:t>
            </a:r>
            <a:endParaRPr lang="en-ID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C4D8A8-9A9C-4882-A0D5-3EC281695036}"/>
              </a:ext>
            </a:extLst>
          </p:cNvPr>
          <p:cNvSpPr/>
          <p:nvPr/>
        </p:nvSpPr>
        <p:spPr>
          <a:xfrm>
            <a:off x="8013529" y="2543879"/>
            <a:ext cx="33384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Menghapus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karakter-karakter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saling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overlap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menghindari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memasukkan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sama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pada list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pada plat</a:t>
            </a:r>
            <a:endParaRPr lang="en-ID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B0AB1AC-B7C9-4E6B-B5C7-6D2A1C183D2D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5" t="5510" r="2482" b="38003"/>
          <a:stretch/>
        </p:blipFill>
        <p:spPr bwMode="auto">
          <a:xfrm>
            <a:off x="3946798" y="509937"/>
            <a:ext cx="3497580" cy="9296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27431D-BDC8-4DDA-B6AA-85ACEDC118A3}"/>
              </a:ext>
            </a:extLst>
          </p:cNvPr>
          <p:cNvPicPr/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3" t="6948" r="2481" b="32844"/>
          <a:stretch/>
        </p:blipFill>
        <p:spPr bwMode="auto">
          <a:xfrm>
            <a:off x="3950608" y="1498369"/>
            <a:ext cx="3489960" cy="990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617A58-7C30-4E90-8D74-00633BBF9E06}"/>
              </a:ext>
            </a:extLst>
          </p:cNvPr>
          <p:cNvPicPr/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6" t="3105" r="6262" b="67687"/>
          <a:stretch/>
        </p:blipFill>
        <p:spPr bwMode="auto">
          <a:xfrm>
            <a:off x="8035650" y="454877"/>
            <a:ext cx="3480801" cy="9296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7D909E-6AB4-4A1F-84EA-45460E695B32}"/>
              </a:ext>
            </a:extLst>
          </p:cNvPr>
          <p:cNvPicPr/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6" t="52809" r="6262" b="18751"/>
          <a:stretch/>
        </p:blipFill>
        <p:spPr bwMode="auto">
          <a:xfrm>
            <a:off x="8026491" y="1497115"/>
            <a:ext cx="3489960" cy="990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D8A683-C50E-45CC-A73E-103A64C9E56A}"/>
              </a:ext>
            </a:extLst>
          </p:cNvPr>
          <p:cNvSpPr/>
          <p:nvPr/>
        </p:nvSpPr>
        <p:spPr>
          <a:xfrm>
            <a:off x="9043639" y="551820"/>
            <a:ext cx="367990" cy="658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C6CF3F9-46D9-4BCA-B8B7-039D834839EB}"/>
              </a:ext>
            </a:extLst>
          </p:cNvPr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" t="13495" r="1575" b="12284"/>
          <a:stretch/>
        </p:blipFill>
        <p:spPr bwMode="auto">
          <a:xfrm>
            <a:off x="8013528" y="4268906"/>
            <a:ext cx="3608495" cy="897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8AB9E6-115E-4E60-8D87-ADF1B109D02E}"/>
              </a:ext>
            </a:extLst>
          </p:cNvPr>
          <p:cNvPicPr/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5856" t="3193" r="26696"/>
          <a:stretch>
            <a:fillRect/>
          </a:stretch>
        </p:blipFill>
        <p:spPr bwMode="auto">
          <a:xfrm>
            <a:off x="4134081" y="3858763"/>
            <a:ext cx="1371833" cy="1509793"/>
          </a:xfrm>
          <a:prstGeom prst="rect">
            <a:avLst/>
          </a:prstGeom>
          <a:noFill/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27E998-DDA4-4697-A7B4-012E09FD677F}"/>
              </a:ext>
            </a:extLst>
          </p:cNvPr>
          <p:cNvCxnSpPr/>
          <p:nvPr/>
        </p:nvCxnSpPr>
        <p:spPr>
          <a:xfrm flipV="1">
            <a:off x="4963886" y="4438508"/>
            <a:ext cx="633316" cy="353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9DAFAF3-D2E3-47FF-9EC8-55A351DF9B26}"/>
              </a:ext>
            </a:extLst>
          </p:cNvPr>
          <p:cNvSpPr/>
          <p:nvPr/>
        </p:nvSpPr>
        <p:spPr>
          <a:xfrm>
            <a:off x="5229999" y="4206614"/>
            <a:ext cx="14281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….</a:t>
            </a:r>
            <a:endParaRPr lang="en-ID" sz="7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D08E61-3276-4918-8B7F-DC5F7282A19B}"/>
              </a:ext>
            </a:extLst>
          </p:cNvPr>
          <p:cNvCxnSpPr/>
          <p:nvPr/>
        </p:nvCxnSpPr>
        <p:spPr>
          <a:xfrm flipV="1">
            <a:off x="5011480" y="4883588"/>
            <a:ext cx="682389" cy="86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97401-3442-4F16-8F60-AF15E2B39A2A}"/>
              </a:ext>
            </a:extLst>
          </p:cNvPr>
          <p:cNvSpPr/>
          <p:nvPr/>
        </p:nvSpPr>
        <p:spPr>
          <a:xfrm>
            <a:off x="5282507" y="4750898"/>
            <a:ext cx="14281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….</a:t>
            </a:r>
            <a:endParaRPr lang="en-ID" sz="7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C58DA5-0732-4DCC-9300-1702089FA047}"/>
              </a:ext>
            </a:extLst>
          </p:cNvPr>
          <p:cNvCxnSpPr/>
          <p:nvPr/>
        </p:nvCxnSpPr>
        <p:spPr>
          <a:xfrm flipV="1">
            <a:off x="4326111" y="3960492"/>
            <a:ext cx="1367758" cy="502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AA7ACC9-9E99-4F86-BB27-40DD02ED054A}"/>
              </a:ext>
            </a:extLst>
          </p:cNvPr>
          <p:cNvSpPr/>
          <p:nvPr/>
        </p:nvSpPr>
        <p:spPr>
          <a:xfrm>
            <a:off x="5305559" y="3736610"/>
            <a:ext cx="14281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7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….</a:t>
            </a:r>
            <a:endParaRPr lang="en-ID" sz="7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BCA44A4-69A1-4283-B87F-1F20C2D9EB74}"/>
              </a:ext>
            </a:extLst>
          </p:cNvPr>
          <p:cNvSpPr/>
          <p:nvPr/>
        </p:nvSpPr>
        <p:spPr>
          <a:xfrm>
            <a:off x="4075903" y="5541028"/>
            <a:ext cx="34975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setiap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plat,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yang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dipilih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sebagai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hasil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akhir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adalah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dengan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terpanjang</a:t>
            </a:r>
            <a:endParaRPr lang="en-ID" sz="105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716A25-71D2-4DA5-BF27-74F5BCA8A52F}"/>
              </a:ext>
            </a:extLst>
          </p:cNvPr>
          <p:cNvSpPr/>
          <p:nvPr/>
        </p:nvSpPr>
        <p:spPr>
          <a:xfrm>
            <a:off x="8020473" y="5511699"/>
            <a:ext cx="349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Bounding box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akan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digambar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pada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kontur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dianggap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sebagai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hasil</a:t>
            </a:r>
            <a:r>
              <a:rPr 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akhir</a:t>
            </a:r>
            <a:endParaRPr lang="en-ID" sz="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9423210"/>
      </p:ext>
    </p:extLst>
  </p:cSld>
  <p:clrMapOvr>
    <a:masterClrMapping/>
  </p:clrMapOvr>
  <p:transition spd="slow"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964443" y="80857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604570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616616" y="116511"/>
            <a:ext cx="8263934" cy="637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0729B8F-16D5-48AE-8626-2470F6F99E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0321" y="1935302"/>
          <a:ext cx="2878181" cy="142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dpad Document" r:id="rId5" imgW="3657600" imgH="181440" progId="WordPad.Document.1">
                  <p:embed/>
                </p:oleObj>
              </mc:Choice>
              <mc:Fallback>
                <p:oleObj name="Wordpad Document" r:id="rId5" imgW="3657600" imgH="181440" progId="WordPad.Document.1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10729B8F-16D5-48AE-8626-2470F6F99E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0321" y="1935302"/>
                        <a:ext cx="2878181" cy="1424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339622B8-71F4-413C-904F-D3105632B923}"/>
              </a:ext>
            </a:extLst>
          </p:cNvPr>
          <p:cNvGrpSpPr/>
          <p:nvPr/>
        </p:nvGrpSpPr>
        <p:grpSpPr>
          <a:xfrm>
            <a:off x="7023064" y="855895"/>
            <a:ext cx="4639551" cy="2716931"/>
            <a:chOff x="3819002" y="886352"/>
            <a:chExt cx="4373317" cy="1858240"/>
          </a:xfrm>
        </p:grpSpPr>
        <p:pic>
          <p:nvPicPr>
            <p:cNvPr id="20" name="Picture 2" descr="C:\Users\Acer\Downloads\sc\sc2\2019-07-22-093721_1360x768_scrot.png">
              <a:extLst>
                <a:ext uri="{FF2B5EF4-FFF2-40B4-BE49-F238E27FC236}">
                  <a16:creationId xmlns:a16="http://schemas.microsoft.com/office/drawing/2014/main" id="{192D0551-444E-4BA3-AF8D-4B59B864A5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6427" r="48980" b="15054"/>
            <a:stretch/>
          </p:blipFill>
          <p:spPr bwMode="auto">
            <a:xfrm>
              <a:off x="3819002" y="886352"/>
              <a:ext cx="4373317" cy="1858240"/>
            </a:xfrm>
            <a:prstGeom prst="rect">
              <a:avLst/>
            </a:prstGeom>
            <a:noFill/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3432D9-DCCF-44F6-B0E7-65A6F86D52F7}"/>
                </a:ext>
              </a:extLst>
            </p:cNvPr>
            <p:cNvSpPr/>
            <p:nvPr/>
          </p:nvSpPr>
          <p:spPr>
            <a:xfrm>
              <a:off x="3988349" y="2265503"/>
              <a:ext cx="4145441" cy="159340"/>
            </a:xfrm>
            <a:prstGeom prst="rect">
              <a:avLst/>
            </a:prstGeom>
            <a:noFill/>
            <a:ln w="28575">
              <a:solidFill>
                <a:srgbClr val="F744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0832280-0755-4664-86CD-07CF3B392BA4}"/>
              </a:ext>
            </a:extLst>
          </p:cNvPr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5856" t="3193" r="26696"/>
          <a:stretch>
            <a:fillRect/>
          </a:stretch>
        </p:blipFill>
        <p:spPr bwMode="auto">
          <a:xfrm>
            <a:off x="3863407" y="800282"/>
            <a:ext cx="3143350" cy="4103274"/>
          </a:xfrm>
          <a:prstGeom prst="rect">
            <a:avLst/>
          </a:prstGeom>
          <a:noFill/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C27972-0976-48EE-84F8-A4E8B7659975}"/>
              </a:ext>
            </a:extLst>
          </p:cNvPr>
          <p:cNvCxnSpPr>
            <a:cxnSpLocks/>
          </p:cNvCxnSpPr>
          <p:nvPr/>
        </p:nvCxnSpPr>
        <p:spPr>
          <a:xfrm flipV="1">
            <a:off x="5319132" y="1240078"/>
            <a:ext cx="2008654" cy="2044485"/>
          </a:xfrm>
          <a:prstGeom prst="straightConnector1">
            <a:avLst/>
          </a:prstGeom>
          <a:ln>
            <a:solidFill>
              <a:srgbClr val="9CC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6EE13C-B32F-4C69-AF66-C25916B95211}"/>
              </a:ext>
            </a:extLst>
          </p:cNvPr>
          <p:cNvCxnSpPr>
            <a:cxnSpLocks/>
          </p:cNvCxnSpPr>
          <p:nvPr/>
        </p:nvCxnSpPr>
        <p:spPr>
          <a:xfrm flipV="1">
            <a:off x="5902093" y="1240079"/>
            <a:ext cx="1425693" cy="2424685"/>
          </a:xfrm>
          <a:prstGeom prst="straightConnector1">
            <a:avLst/>
          </a:prstGeom>
          <a:ln>
            <a:solidFill>
              <a:srgbClr val="9CC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081230-FF42-42E3-BB0F-58B5BF5B5040}"/>
              </a:ext>
            </a:extLst>
          </p:cNvPr>
          <p:cNvCxnSpPr>
            <a:cxnSpLocks/>
          </p:cNvCxnSpPr>
          <p:nvPr/>
        </p:nvCxnSpPr>
        <p:spPr>
          <a:xfrm flipV="1">
            <a:off x="4247650" y="1240078"/>
            <a:ext cx="3021607" cy="1050621"/>
          </a:xfrm>
          <a:prstGeom prst="straightConnector1">
            <a:avLst/>
          </a:prstGeom>
          <a:ln>
            <a:solidFill>
              <a:srgbClr val="9CC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85F126-33EA-4B70-8223-1A5BEFE0034C}"/>
              </a:ext>
            </a:extLst>
          </p:cNvPr>
          <p:cNvCxnSpPr>
            <a:cxnSpLocks/>
          </p:cNvCxnSpPr>
          <p:nvPr/>
        </p:nvCxnSpPr>
        <p:spPr>
          <a:xfrm flipV="1">
            <a:off x="4164437" y="1162308"/>
            <a:ext cx="3163349" cy="1015977"/>
          </a:xfrm>
          <a:prstGeom prst="straightConnector1">
            <a:avLst/>
          </a:prstGeom>
          <a:ln>
            <a:solidFill>
              <a:srgbClr val="9CC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ADBBB97-1955-4372-AC1C-D6FCBD552E9D}"/>
              </a:ext>
            </a:extLst>
          </p:cNvPr>
          <p:cNvCxnSpPr>
            <a:cxnSpLocks/>
          </p:cNvCxnSpPr>
          <p:nvPr/>
        </p:nvCxnSpPr>
        <p:spPr>
          <a:xfrm flipV="1">
            <a:off x="4028450" y="1229647"/>
            <a:ext cx="3225098" cy="2999474"/>
          </a:xfrm>
          <a:prstGeom prst="straightConnector1">
            <a:avLst/>
          </a:prstGeom>
          <a:ln>
            <a:solidFill>
              <a:srgbClr val="9CC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6918AE6-27DA-4547-A3EE-82229D90E04C}"/>
              </a:ext>
            </a:extLst>
          </p:cNvPr>
          <p:cNvCxnSpPr/>
          <p:nvPr/>
        </p:nvCxnSpPr>
        <p:spPr>
          <a:xfrm>
            <a:off x="4247650" y="1092042"/>
            <a:ext cx="3080136" cy="137605"/>
          </a:xfrm>
          <a:prstGeom prst="straightConnector1">
            <a:avLst/>
          </a:prstGeom>
          <a:ln>
            <a:solidFill>
              <a:srgbClr val="9CC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7099E4F-F66E-49A5-BE66-40D0F621E913}"/>
              </a:ext>
            </a:extLst>
          </p:cNvPr>
          <p:cNvCxnSpPr/>
          <p:nvPr/>
        </p:nvCxnSpPr>
        <p:spPr>
          <a:xfrm flipV="1">
            <a:off x="5229922" y="1283787"/>
            <a:ext cx="2108023" cy="2289039"/>
          </a:xfrm>
          <a:prstGeom prst="straightConnector1">
            <a:avLst/>
          </a:prstGeom>
          <a:ln>
            <a:solidFill>
              <a:srgbClr val="9CCB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45E49CC-331D-4D79-A392-12F97B7246F8}"/>
              </a:ext>
            </a:extLst>
          </p:cNvPr>
          <p:cNvSpPr/>
          <p:nvPr/>
        </p:nvSpPr>
        <p:spPr>
          <a:xfrm>
            <a:off x="4600808" y="5163225"/>
            <a:ext cx="657271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Diperoleh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satu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 </a:t>
            </a: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setiap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 pada list</a:t>
            </a:r>
            <a:endParaRPr lang="en-ID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7035386"/>
      </p:ext>
    </p:extLst>
  </p:cSld>
  <p:clrMapOvr>
    <a:masterClrMapping/>
  </p:clrMapOvr>
  <p:transition spd="slow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06322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3" name="Freeform 6"/>
          <p:cNvSpPr>
            <a:spLocks/>
          </p:cNvSpPr>
          <p:nvPr/>
        </p:nvSpPr>
        <p:spPr bwMode="auto">
          <a:xfrm>
            <a:off x="2038122" y="4890236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1466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1201326" y="1877767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1999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1203864" y="2042561"/>
            <a:ext cx="1053833" cy="151809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1430269" y="2590047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1836693" y="1894402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2418530" y="2088896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5067241" y="2621445"/>
            <a:ext cx="6189331" cy="913381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lvl="0"/>
            <a:r>
              <a:rPr lang="id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Berapa rata-rata waktu yang dibutuhkan 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 PC</a:t>
            </a:r>
            <a:r>
              <a:rPr lang="id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dalam memproses algoritma ALPR untuk menghasilkan data plat yang diinginkan?</a:t>
            </a:r>
            <a:endParaRPr lang="en-ID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" name="组合 16"/>
          <p:cNvGrpSpPr/>
          <p:nvPr/>
        </p:nvGrpSpPr>
        <p:grpSpPr>
          <a:xfrm>
            <a:off x="4156882" y="2693122"/>
            <a:ext cx="560664" cy="530674"/>
            <a:chOff x="6409426" y="1173624"/>
            <a:chExt cx="962086" cy="962084"/>
          </a:xfrm>
          <a:solidFill>
            <a:srgbClr val="F7443D"/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31486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 dirty="0">
                  <a:latin typeface="微软雅黑" pitchFamily="34" charset="-122"/>
                </a:rPr>
                <a:t>1</a:t>
              </a:r>
              <a:endParaRPr lang="zh-CN" altLang="en-US" sz="1599" b="1" dirty="0">
                <a:latin typeface="微软雅黑" pitchFamily="34" charset="-122"/>
              </a:endParaRPr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4156882" y="4039754"/>
            <a:ext cx="560664" cy="530674"/>
            <a:chOff x="6409426" y="2394908"/>
            <a:chExt cx="962086" cy="962084"/>
          </a:xfrm>
          <a:solidFill>
            <a:srgbClr val="F7443D"/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133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5067240" y="4002069"/>
            <a:ext cx="6073671" cy="636383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lvl="0"/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Bagaimana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kinerja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CPU Mini PC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memproses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algoritma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ALPR?</a:t>
            </a:r>
            <a:endParaRPr lang="en-ID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788276" y="646387"/>
            <a:ext cx="5533695" cy="514165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RUMUSAN MASALAH</a:t>
            </a:r>
          </a:p>
        </p:txBody>
      </p:sp>
    </p:spTree>
    <p:extLst>
      <p:ext uri="{BB962C8B-B14F-4D97-AF65-F5344CB8AC3E}">
        <p14:creationId xmlns:p14="http://schemas.microsoft.com/office/powerpoint/2010/main" val="15173165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 animBg="1"/>
      <p:bldP spid="21" grpId="0"/>
      <p:bldP spid="15" grpId="0" animBg="1"/>
      <p:bldP spid="22" grpId="0"/>
      <p:bldP spid="26" grpId="0"/>
      <p:bldP spid="39" grpId="0"/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964443" y="80857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604570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616616" y="116511"/>
            <a:ext cx="8263934" cy="637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0729B8F-16D5-48AE-8626-2470F6F99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842757"/>
              </p:ext>
            </p:extLst>
          </p:nvPr>
        </p:nvGraphicFramePr>
        <p:xfrm>
          <a:off x="6770321" y="1935302"/>
          <a:ext cx="2878181" cy="142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dpad Document" r:id="rId5" imgW="3657600" imgH="181440" progId="WordPad.Document.1">
                  <p:embed/>
                </p:oleObj>
              </mc:Choice>
              <mc:Fallback>
                <p:oleObj name="Wordpad Document" r:id="rId5" imgW="3657600" imgH="181440" progId="WordPad.Document.1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10729B8F-16D5-48AE-8626-2470F6F99E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0321" y="1935302"/>
                        <a:ext cx="2878181" cy="1424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A69CF4D-C9D9-4194-B905-300C95763857}"/>
              </a:ext>
            </a:extLst>
          </p:cNvPr>
          <p:cNvSpPr txBox="1"/>
          <p:nvPr/>
        </p:nvSpPr>
        <p:spPr>
          <a:xfrm>
            <a:off x="7205150" y="376586"/>
            <a:ext cx="342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Sebelum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di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urutkan</a:t>
            </a:r>
            <a:endParaRPr 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F9EA30-9EBE-42ED-B7A0-DF34F579D7EE}"/>
              </a:ext>
            </a:extLst>
          </p:cNvPr>
          <p:cNvSpPr txBox="1"/>
          <p:nvPr/>
        </p:nvSpPr>
        <p:spPr>
          <a:xfrm>
            <a:off x="7284254" y="2818654"/>
            <a:ext cx="2319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Setelah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diurutkan</a:t>
            </a:r>
            <a:endParaRPr 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9622B8-71F4-413C-904F-D3105632B923}"/>
              </a:ext>
            </a:extLst>
          </p:cNvPr>
          <p:cNvGrpSpPr/>
          <p:nvPr/>
        </p:nvGrpSpPr>
        <p:grpSpPr>
          <a:xfrm>
            <a:off x="7158439" y="812378"/>
            <a:ext cx="4373317" cy="1858240"/>
            <a:chOff x="3819002" y="886352"/>
            <a:chExt cx="4373317" cy="1858240"/>
          </a:xfrm>
        </p:grpSpPr>
        <p:pic>
          <p:nvPicPr>
            <p:cNvPr id="20" name="Picture 2" descr="C:\Users\Acer\Downloads\sc\sc2\2019-07-22-093721_1360x768_scrot.png">
              <a:extLst>
                <a:ext uri="{FF2B5EF4-FFF2-40B4-BE49-F238E27FC236}">
                  <a16:creationId xmlns:a16="http://schemas.microsoft.com/office/drawing/2014/main" id="{192D0551-444E-4BA3-AF8D-4B59B864A5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6427" r="48980" b="15054"/>
            <a:stretch/>
          </p:blipFill>
          <p:spPr bwMode="auto">
            <a:xfrm>
              <a:off x="3819002" y="886352"/>
              <a:ext cx="4373317" cy="1858240"/>
            </a:xfrm>
            <a:prstGeom prst="rect">
              <a:avLst/>
            </a:prstGeom>
            <a:noFill/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3432D9-DCCF-44F6-B0E7-65A6F86D52F7}"/>
                </a:ext>
              </a:extLst>
            </p:cNvPr>
            <p:cNvSpPr/>
            <p:nvPr/>
          </p:nvSpPr>
          <p:spPr>
            <a:xfrm>
              <a:off x="3988349" y="2265503"/>
              <a:ext cx="4145441" cy="159340"/>
            </a:xfrm>
            <a:prstGeom prst="rect">
              <a:avLst/>
            </a:prstGeom>
            <a:noFill/>
            <a:ln w="28575">
              <a:solidFill>
                <a:srgbClr val="F744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894C69-F1DD-4F11-879E-1BC2E7787854}"/>
              </a:ext>
            </a:extLst>
          </p:cNvPr>
          <p:cNvGrpSpPr/>
          <p:nvPr/>
        </p:nvGrpSpPr>
        <p:grpSpPr>
          <a:xfrm>
            <a:off x="7217191" y="3184660"/>
            <a:ext cx="3196614" cy="2375306"/>
            <a:chOff x="8434240" y="782275"/>
            <a:chExt cx="3196614" cy="2375306"/>
          </a:xfrm>
        </p:grpSpPr>
        <p:pic>
          <p:nvPicPr>
            <p:cNvPr id="21" name="Picture 4" descr="C:\Users\Acer\Downloads\sc\sc\2019-07-22-112603_1360x768_scrot.png">
              <a:extLst>
                <a:ext uri="{FF2B5EF4-FFF2-40B4-BE49-F238E27FC236}">
                  <a16:creationId xmlns:a16="http://schemas.microsoft.com/office/drawing/2014/main" id="{16902F8E-AC6A-4569-9F2D-050919A685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t="64774" r="73230"/>
            <a:stretch/>
          </p:blipFill>
          <p:spPr bwMode="auto">
            <a:xfrm>
              <a:off x="8434240" y="782275"/>
              <a:ext cx="3196614" cy="2375306"/>
            </a:xfrm>
            <a:prstGeom prst="rect">
              <a:avLst/>
            </a:prstGeom>
            <a:noFill/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A199EB-A1A3-4BBE-B7F3-74DC2895054E}"/>
                </a:ext>
              </a:extLst>
            </p:cNvPr>
            <p:cNvSpPr/>
            <p:nvPr/>
          </p:nvSpPr>
          <p:spPr>
            <a:xfrm>
              <a:off x="8630491" y="1033899"/>
              <a:ext cx="2732601" cy="183876"/>
            </a:xfrm>
            <a:prstGeom prst="rect">
              <a:avLst/>
            </a:prstGeom>
            <a:noFill/>
            <a:ln w="28575">
              <a:solidFill>
                <a:srgbClr val="F744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DCF0E3A-CA4A-4DBC-9C8C-75FF0AF9C1B9}"/>
              </a:ext>
            </a:extLst>
          </p:cNvPr>
          <p:cNvSpPr/>
          <p:nvPr/>
        </p:nvSpPr>
        <p:spPr>
          <a:xfrm>
            <a:off x="3771998" y="846221"/>
            <a:ext cx="31774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Mengurutkan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kembali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list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dari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terpanjang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hingga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terpendek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</a:p>
          <a:p>
            <a:pPr marL="357188"/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57188"/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terpanjang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setelah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tahap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pengurutan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akan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berada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pada index 0 dan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diasumsikan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sebagai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hasil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akhir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 yang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sebenarnya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.</a:t>
            </a:r>
          </a:p>
          <a:p>
            <a:pPr marL="357188"/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57188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Hal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dilakukan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agar di index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berapapun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 yang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sebenarnya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tersimpan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program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tetap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akan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menghasilkan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output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dengan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benar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ID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48492"/>
      </p:ext>
    </p:extLst>
  </p:cSld>
  <p:clrMapOvr>
    <a:masterClrMapping/>
  </p:clrMapOvr>
  <p:transition spd="slow"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964443" y="80857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604570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616616" y="116511"/>
            <a:ext cx="8263934" cy="637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41" name="Picture 2" descr="C:\Users\Acer\Downloads\sc\sc\2019-07-22-104851_1360x768_scrot.png">
            <a:extLst>
              <a:ext uri="{FF2B5EF4-FFF2-40B4-BE49-F238E27FC236}">
                <a16:creationId xmlns:a16="http://schemas.microsoft.com/office/drawing/2014/main" id="{6CAC2C48-F34E-4201-8553-D146CEDC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t="54902" r="69430" b="11902"/>
          <a:stretch>
            <a:fillRect/>
          </a:stretch>
        </p:blipFill>
        <p:spPr bwMode="auto">
          <a:xfrm>
            <a:off x="3934208" y="2849094"/>
            <a:ext cx="3777553" cy="2316377"/>
          </a:xfrm>
          <a:prstGeom prst="rect">
            <a:avLst/>
          </a:prstGeom>
          <a:noFill/>
        </p:spPr>
      </p:pic>
      <p:pic>
        <p:nvPicPr>
          <p:cNvPr id="42" name="Picture 3" descr="C:\Users\Acer\Downloads\sc\sc\2019-07-22-111906_1360x768_scrot.png">
            <a:extLst>
              <a:ext uri="{FF2B5EF4-FFF2-40B4-BE49-F238E27FC236}">
                <a16:creationId xmlns:a16="http://schemas.microsoft.com/office/drawing/2014/main" id="{5A0A3E40-EDBD-4FF0-9261-3631932E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t="55986" r="71876" b="12090"/>
          <a:stretch>
            <a:fillRect/>
          </a:stretch>
        </p:blipFill>
        <p:spPr bwMode="auto">
          <a:xfrm>
            <a:off x="7850865" y="2888173"/>
            <a:ext cx="3644647" cy="2336259"/>
          </a:xfrm>
          <a:prstGeom prst="rect">
            <a:avLst/>
          </a:prstGeom>
          <a:noFill/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F93C36E-3426-4952-A08F-30C1B1EB22FC}"/>
              </a:ext>
            </a:extLst>
          </p:cNvPr>
          <p:cNvSpPr/>
          <p:nvPr/>
        </p:nvSpPr>
        <p:spPr>
          <a:xfrm>
            <a:off x="8141439" y="4606768"/>
            <a:ext cx="2783629" cy="159064"/>
          </a:xfrm>
          <a:prstGeom prst="rect">
            <a:avLst/>
          </a:prstGeom>
          <a:noFill/>
          <a:ln w="12700">
            <a:solidFill>
              <a:srgbClr val="F744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8E2D0E-688D-4992-B589-45D1362D10EF}"/>
              </a:ext>
            </a:extLst>
          </p:cNvPr>
          <p:cNvSpPr/>
          <p:nvPr/>
        </p:nvSpPr>
        <p:spPr>
          <a:xfrm>
            <a:off x="4359395" y="1186745"/>
            <a:ext cx="6814128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Jika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ada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objek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selain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 yang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dikenali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dan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memiliki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lebih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panjang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dari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pada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sesungguhnya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maka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hasil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akhir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akan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salah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08C334-93EF-43B9-9473-7787499BB274}"/>
              </a:ext>
            </a:extLst>
          </p:cNvPr>
          <p:cNvSpPr/>
          <p:nvPr/>
        </p:nvSpPr>
        <p:spPr>
          <a:xfrm>
            <a:off x="4192657" y="4171966"/>
            <a:ext cx="2783629" cy="159064"/>
          </a:xfrm>
          <a:prstGeom prst="rect">
            <a:avLst/>
          </a:prstGeom>
          <a:noFill/>
          <a:ln w="12700">
            <a:solidFill>
              <a:srgbClr val="F744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09E85B-F7D2-41E5-93EA-EF70D453FB0D}"/>
              </a:ext>
            </a:extLst>
          </p:cNvPr>
          <p:cNvSpPr txBox="1"/>
          <p:nvPr/>
        </p:nvSpPr>
        <p:spPr>
          <a:xfrm>
            <a:off x="4059603" y="5284897"/>
            <a:ext cx="3599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Hasil </a:t>
            </a:r>
            <a:r>
              <a:rPr lang="en-US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akhir</a:t>
            </a: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(index 0)  : IIII11IIL</a:t>
            </a:r>
          </a:p>
          <a:p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Hasil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seharusnya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: DW1445DC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05B329-E7B0-4646-A032-4E431B6A5BB0}"/>
              </a:ext>
            </a:extLst>
          </p:cNvPr>
          <p:cNvSpPr txBox="1"/>
          <p:nvPr/>
        </p:nvSpPr>
        <p:spPr>
          <a:xfrm>
            <a:off x="7970076" y="5362655"/>
            <a:ext cx="3305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Hasil </a:t>
            </a:r>
            <a:r>
              <a:rPr lang="en-US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akhir</a:t>
            </a:r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(index 0)  : IIIIIIIII</a:t>
            </a:r>
          </a:p>
          <a:p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Hasil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seharusnya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: DD1287XQ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A1FB5-D164-49C5-8F33-AB7074696D0E}"/>
              </a:ext>
            </a:extLst>
          </p:cNvPr>
          <p:cNvSpPr txBox="1"/>
          <p:nvPr/>
        </p:nvSpPr>
        <p:spPr>
          <a:xfrm>
            <a:off x="3971022" y="484537"/>
            <a:ext cx="6639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Kekurangan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Proses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Pengurutan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List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Kandidat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dari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Terpanjang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–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Terpendek</a:t>
            </a:r>
            <a:endParaRPr 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160407"/>
      </p:ext>
    </p:extLst>
  </p:cSld>
  <p:clrMapOvr>
    <a:masterClrMapping/>
  </p:clrMapOvr>
  <p:transition spd="slow"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964443" y="80857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604570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616616" y="116511"/>
            <a:ext cx="8263934" cy="637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34993249-5D9C-4CA8-9BDC-36C74F907264}"/>
              </a:ext>
            </a:extLst>
          </p:cNvPr>
          <p:cNvSpPr txBox="1"/>
          <p:nvPr/>
        </p:nvSpPr>
        <p:spPr>
          <a:xfrm>
            <a:off x="3656354" y="4643408"/>
            <a:ext cx="3798846" cy="438345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Sebelum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difilter</a:t>
            </a:r>
            <a:endParaRPr lang="zh-CN" altLang="en-US" sz="1400" b="1" dirty="0">
              <a:solidFill>
                <a:srgbClr val="F7443D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1DCC98F3-CA08-4EC0-BEFE-87957E2881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227626"/>
              </p:ext>
            </p:extLst>
          </p:nvPr>
        </p:nvGraphicFramePr>
        <p:xfrm>
          <a:off x="5262240" y="3593404"/>
          <a:ext cx="2729466" cy="135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dpad Document" r:id="rId5" imgW="3657600" imgH="181440" progId="WordPad.Document.1">
                  <p:embed/>
                </p:oleObj>
              </mc:Choice>
              <mc:Fallback>
                <p:oleObj name="Wordpad Document" r:id="rId5" imgW="3657600" imgH="181440" progId="WordPad.Document.1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1DCC98F3-CA08-4EC0-BEFE-87957E2881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2240" y="3593404"/>
                        <a:ext cx="2729466" cy="1350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" name="Picture 4" descr="C:\Users\Acer\Downloads\sc\sc\2019-07-22-114408_1360x768_scrot.png">
            <a:extLst>
              <a:ext uri="{FF2B5EF4-FFF2-40B4-BE49-F238E27FC236}">
                <a16:creationId xmlns:a16="http://schemas.microsoft.com/office/drawing/2014/main" id="{4833A010-C388-49FD-A33D-0DBC1AFBD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/>
          <a:srcRect t="81092" r="75381" b="2516"/>
          <a:stretch/>
        </p:blipFill>
        <p:spPr bwMode="auto">
          <a:xfrm>
            <a:off x="7632977" y="3039685"/>
            <a:ext cx="3973751" cy="1665323"/>
          </a:xfrm>
          <a:prstGeom prst="rect">
            <a:avLst/>
          </a:prstGeom>
          <a:noFill/>
        </p:spPr>
      </p:pic>
      <p:sp>
        <p:nvSpPr>
          <p:cNvPr id="51" name="TextBox 8">
            <a:extLst>
              <a:ext uri="{FF2B5EF4-FFF2-40B4-BE49-F238E27FC236}">
                <a16:creationId xmlns:a16="http://schemas.microsoft.com/office/drawing/2014/main" id="{4589379A-B279-4693-828A-D4FECC1947E1}"/>
              </a:ext>
            </a:extLst>
          </p:cNvPr>
          <p:cNvSpPr txBox="1"/>
          <p:nvPr/>
        </p:nvSpPr>
        <p:spPr>
          <a:xfrm>
            <a:off x="7509207" y="4643408"/>
            <a:ext cx="3798846" cy="438345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Setelah </a:t>
            </a:r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difilter</a:t>
            </a:r>
            <a:endParaRPr lang="zh-CN" altLang="en-US" sz="1400" b="1" dirty="0">
              <a:solidFill>
                <a:srgbClr val="F7443D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29A90D-18A1-4BEB-BB52-8B5EB10055A0}"/>
              </a:ext>
            </a:extLst>
          </p:cNvPr>
          <p:cNvSpPr/>
          <p:nvPr/>
        </p:nvSpPr>
        <p:spPr>
          <a:xfrm>
            <a:off x="4186270" y="1002829"/>
            <a:ext cx="73231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Menerapkan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filter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tambahan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yaitu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berupa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pengecekan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awalan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dari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hasil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rekognisi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</a:p>
          <a:p>
            <a:endParaRPr 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57188"/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Jika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dikenali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mengandung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awalan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seperti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DD, B, AB, DP, DT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maka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akan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lulus filter dan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dianggap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sebagai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hasil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benar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083037-F86E-457E-ADF7-E0CA3BEFF566}"/>
              </a:ext>
            </a:extLst>
          </p:cNvPr>
          <p:cNvGrpSpPr/>
          <p:nvPr/>
        </p:nvGrpSpPr>
        <p:grpSpPr>
          <a:xfrm>
            <a:off x="3745962" y="3120507"/>
            <a:ext cx="3917080" cy="1661252"/>
            <a:chOff x="3679056" y="2864029"/>
            <a:chExt cx="3917080" cy="1661252"/>
          </a:xfrm>
        </p:grpSpPr>
        <p:pic>
          <p:nvPicPr>
            <p:cNvPr id="49" name="Picture 2" descr="C:\Users\Acer\Downloads\sc\sc\2019-07-22-104851_1360x768_scrot.png">
              <a:extLst>
                <a:ext uri="{FF2B5EF4-FFF2-40B4-BE49-F238E27FC236}">
                  <a16:creationId xmlns:a16="http://schemas.microsoft.com/office/drawing/2014/main" id="{EACD48CE-C2AF-4703-8E81-B1061B8863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t="70191" r="72518" b="11902"/>
            <a:stretch/>
          </p:blipFill>
          <p:spPr bwMode="auto">
            <a:xfrm>
              <a:off x="3679056" y="2864029"/>
              <a:ext cx="3917080" cy="1661252"/>
            </a:xfrm>
            <a:prstGeom prst="rect">
              <a:avLst/>
            </a:prstGeom>
            <a:noFill/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3C4BD5-47D2-4C7B-9C4A-94DE9099F2D0}"/>
                </a:ext>
              </a:extLst>
            </p:cNvPr>
            <p:cNvSpPr/>
            <p:nvPr/>
          </p:nvSpPr>
          <p:spPr>
            <a:xfrm>
              <a:off x="3936380" y="3336926"/>
              <a:ext cx="3136523" cy="28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97512470"/>
      </p:ext>
    </p:extLst>
  </p:cSld>
  <p:clrMapOvr>
    <a:masterClrMapping/>
  </p:clrMapOvr>
  <p:transition spd="slow">
    <p:blinds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964443" y="80857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604570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616616" y="116511"/>
            <a:ext cx="8263934" cy="637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1DCC98F3-CA08-4EC0-BEFE-87957E2881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5334" y="3336926"/>
          <a:ext cx="2729466" cy="135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dpad Document" r:id="rId5" imgW="3657600" imgH="181440" progId="WordPad.Document.1">
                  <p:embed/>
                </p:oleObj>
              </mc:Choice>
              <mc:Fallback>
                <p:oleObj name="Wordpad Document" r:id="rId5" imgW="3657600" imgH="181440" progId="WordPad.Document.1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1DCC98F3-CA08-4EC0-BEFE-87957E2881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5334" y="3336926"/>
                        <a:ext cx="2729466" cy="1350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415C5C-D71E-4375-BDE6-ACF9AAA4E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55812"/>
              </p:ext>
            </p:extLst>
          </p:nvPr>
        </p:nvGraphicFramePr>
        <p:xfrm>
          <a:off x="3956794" y="2510087"/>
          <a:ext cx="7640530" cy="10933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28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8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05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id</a:t>
                      </a:r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44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image</a:t>
                      </a:r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44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Date </a:t>
                      </a:r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44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Stage</a:t>
                      </a:r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44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Result</a:t>
                      </a:r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4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97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597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121" marR="90121" marT="45060" marB="45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1A5616-93F5-48F7-BE11-136323AFC100}"/>
              </a:ext>
            </a:extLst>
          </p:cNvPr>
          <p:cNvCxnSpPr>
            <a:cxnSpLocks/>
          </p:cNvCxnSpPr>
          <p:nvPr/>
        </p:nvCxnSpPr>
        <p:spPr>
          <a:xfrm flipH="1">
            <a:off x="4688487" y="2857320"/>
            <a:ext cx="1" cy="107273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2D39C8-29CD-4747-AB0B-B6E47500B1C9}"/>
              </a:ext>
            </a:extLst>
          </p:cNvPr>
          <p:cNvCxnSpPr>
            <a:cxnSpLocks/>
          </p:cNvCxnSpPr>
          <p:nvPr/>
        </p:nvCxnSpPr>
        <p:spPr>
          <a:xfrm flipH="1">
            <a:off x="6209041" y="2888751"/>
            <a:ext cx="48" cy="128366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FD565F-93E2-4797-B9A3-FDB203C4034F}"/>
              </a:ext>
            </a:extLst>
          </p:cNvPr>
          <p:cNvCxnSpPr>
            <a:cxnSpLocks/>
          </p:cNvCxnSpPr>
          <p:nvPr/>
        </p:nvCxnSpPr>
        <p:spPr>
          <a:xfrm>
            <a:off x="7813444" y="2865934"/>
            <a:ext cx="9771" cy="152722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01758E-C309-4F53-A421-0674B510BD3C}"/>
              </a:ext>
            </a:extLst>
          </p:cNvPr>
          <p:cNvCxnSpPr>
            <a:cxnSpLocks/>
          </p:cNvCxnSpPr>
          <p:nvPr/>
        </p:nvCxnSpPr>
        <p:spPr>
          <a:xfrm>
            <a:off x="9295770" y="2857320"/>
            <a:ext cx="38275" cy="232799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6B0011-0860-4DA6-A612-400BE51EC009}"/>
              </a:ext>
            </a:extLst>
          </p:cNvPr>
          <p:cNvCxnSpPr>
            <a:cxnSpLocks/>
          </p:cNvCxnSpPr>
          <p:nvPr/>
        </p:nvCxnSpPr>
        <p:spPr>
          <a:xfrm>
            <a:off x="10785869" y="2842436"/>
            <a:ext cx="0" cy="151156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8">
            <a:extLst>
              <a:ext uri="{FF2B5EF4-FFF2-40B4-BE49-F238E27FC236}">
                <a16:creationId xmlns:a16="http://schemas.microsoft.com/office/drawing/2014/main" id="{51177D6D-905F-4496-925E-15EB3BDEEDD8}"/>
              </a:ext>
            </a:extLst>
          </p:cNvPr>
          <p:cNvSpPr txBox="1"/>
          <p:nvPr/>
        </p:nvSpPr>
        <p:spPr>
          <a:xfrm>
            <a:off x="3814937" y="3658323"/>
            <a:ext cx="1366646" cy="523659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Id </a:t>
            </a:r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gambar</a:t>
            </a:r>
            <a:endParaRPr lang="zh-CN" altLang="en-US" sz="1400" b="1" dirty="0">
              <a:solidFill>
                <a:srgbClr val="F7443D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7FF3084A-2E64-4B67-A778-59D39E547808}"/>
              </a:ext>
            </a:extLst>
          </p:cNvPr>
          <p:cNvSpPr txBox="1"/>
          <p:nvPr/>
        </p:nvSpPr>
        <p:spPr>
          <a:xfrm>
            <a:off x="5414174" y="4173482"/>
            <a:ext cx="1546300" cy="52365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Data </a:t>
            </a:r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gambar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(Long blob)</a:t>
            </a:r>
            <a:endParaRPr lang="zh-CN" altLang="en-US" sz="1400" b="1" dirty="0">
              <a:solidFill>
                <a:srgbClr val="F7443D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CE283C6E-B88D-4A21-8F48-9ADD93236F3E}"/>
              </a:ext>
            </a:extLst>
          </p:cNvPr>
          <p:cNvSpPr txBox="1"/>
          <p:nvPr/>
        </p:nvSpPr>
        <p:spPr>
          <a:xfrm>
            <a:off x="7151650" y="4087662"/>
            <a:ext cx="1546300" cy="983829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Tanggal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</a:p>
          <a:p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Pengambilan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gambar</a:t>
            </a:r>
            <a:endParaRPr lang="zh-CN" altLang="en-US" sz="1400" b="1" dirty="0">
              <a:solidFill>
                <a:srgbClr val="F7443D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A3F08754-7DB7-4AD1-B7CF-76E3EBB03663}"/>
              </a:ext>
            </a:extLst>
          </p:cNvPr>
          <p:cNvSpPr txBox="1"/>
          <p:nvPr/>
        </p:nvSpPr>
        <p:spPr>
          <a:xfrm>
            <a:off x="8401919" y="4542361"/>
            <a:ext cx="1987630" cy="173342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Stage </a:t>
            </a:r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proses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</a:p>
          <a:p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Pengolahan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foto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1 :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sudah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diolah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 :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belum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diolah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endParaRPr lang="zh-CN" altLang="en-US" sz="1400" b="1" dirty="0">
              <a:solidFill>
                <a:srgbClr val="F7443D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4F4A1B7E-A1DB-4F88-9CA3-D94AB1D2D6A7}"/>
              </a:ext>
            </a:extLst>
          </p:cNvPr>
          <p:cNvSpPr txBox="1"/>
          <p:nvPr/>
        </p:nvSpPr>
        <p:spPr>
          <a:xfrm>
            <a:off x="9847382" y="3734819"/>
            <a:ext cx="1681684" cy="1160386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Hasil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deteksi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</a:p>
          <a:p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6E2CBC-CAD7-40B3-A3C5-C95BD3F77085}"/>
              </a:ext>
            </a:extLst>
          </p:cNvPr>
          <p:cNvSpPr/>
          <p:nvPr/>
        </p:nvSpPr>
        <p:spPr>
          <a:xfrm>
            <a:off x="4113895" y="949593"/>
            <a:ext cx="7269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/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Setelah program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selesai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mengenali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karakter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pada plat,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hasilnya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akan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langsung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dikirimkan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database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dimana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database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akan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mengupdate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field 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menjadi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 dan field 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sesuai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hasil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pengenalan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2327344"/>
      </p:ext>
    </p:extLst>
  </p:cSld>
  <p:clrMapOvr>
    <a:masterClrMapping/>
  </p:clrMapOvr>
  <p:transition spd="slow">
    <p:blinds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: 圆角 8">
            <a:extLst>
              <a:ext uri="{FF2B5EF4-FFF2-40B4-BE49-F238E27FC236}">
                <a16:creationId xmlns:a16="http://schemas.microsoft.com/office/drawing/2014/main" id="{C8DF4E7F-6D4E-4102-B6E2-13B7B9F3D8FB}"/>
              </a:ext>
            </a:extLst>
          </p:cNvPr>
          <p:cNvSpPr/>
          <p:nvPr/>
        </p:nvSpPr>
        <p:spPr>
          <a:xfrm>
            <a:off x="10964443" y="80857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: 圆角 8">
            <a:extLst>
              <a:ext uri="{FF2B5EF4-FFF2-40B4-BE49-F238E27FC236}">
                <a16:creationId xmlns:a16="http://schemas.microsoft.com/office/drawing/2014/main" id="{221E4961-38D3-451A-BC0C-551F022A2052}"/>
              </a:ext>
            </a:extLst>
          </p:cNvPr>
          <p:cNvSpPr/>
          <p:nvPr/>
        </p:nvSpPr>
        <p:spPr>
          <a:xfrm>
            <a:off x="3317941" y="5604570"/>
            <a:ext cx="1134626" cy="1159220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516258" y="261475"/>
            <a:ext cx="8370942" cy="637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9BF1C-2328-468D-9321-611B56C97FB5}"/>
              </a:ext>
            </a:extLst>
          </p:cNvPr>
          <p:cNvSpPr/>
          <p:nvPr/>
        </p:nvSpPr>
        <p:spPr>
          <a:xfrm>
            <a:off x="191619" y="48453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Citra </a:t>
            </a:r>
            <a:r>
              <a:rPr lang="en-US" b="1" dirty="0" err="1">
                <a:solidFill>
                  <a:schemeClr val="tx1"/>
                </a:solidFill>
              </a:rPr>
              <a:t>Masukan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77131B-1904-43D8-9361-7564E37E5C3B}"/>
              </a:ext>
            </a:extLst>
          </p:cNvPr>
          <p:cNvSpPr/>
          <p:nvPr/>
        </p:nvSpPr>
        <p:spPr>
          <a:xfrm>
            <a:off x="213929" y="1162308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PreProcessing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D26BF9-B88C-4410-B6B9-61BD8EF1129D}"/>
              </a:ext>
            </a:extLst>
          </p:cNvPr>
          <p:cNvSpPr/>
          <p:nvPr/>
        </p:nvSpPr>
        <p:spPr>
          <a:xfrm>
            <a:off x="195341" y="177063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44D718-5F19-4A8E-86D1-AF68C99B1063}"/>
              </a:ext>
            </a:extLst>
          </p:cNvPr>
          <p:cNvSpPr/>
          <p:nvPr/>
        </p:nvSpPr>
        <p:spPr>
          <a:xfrm>
            <a:off x="213929" y="2402541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Data KNN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1C2478-E5BC-479F-96D1-D8CB702E60DE}"/>
              </a:ext>
            </a:extLst>
          </p:cNvPr>
          <p:cNvSpPr/>
          <p:nvPr/>
        </p:nvSpPr>
        <p:spPr>
          <a:xfrm>
            <a:off x="199064" y="3056747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Segmentasi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26D0A2-E6C9-40B9-B094-7C70589584B0}"/>
              </a:ext>
            </a:extLst>
          </p:cNvPr>
          <p:cNvSpPr/>
          <p:nvPr/>
        </p:nvSpPr>
        <p:spPr>
          <a:xfrm>
            <a:off x="191619" y="3699799"/>
            <a:ext cx="2986824" cy="4725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Pengenalan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Karakter</a:t>
            </a:r>
            <a:r>
              <a:rPr lang="en-US" b="1" dirty="0">
                <a:solidFill>
                  <a:schemeClr val="tx1"/>
                </a:solidFill>
              </a:rPr>
              <a:t> Plat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152CDA-D9F1-4D9F-B2D4-323A1E74FE43}"/>
              </a:ext>
            </a:extLst>
          </p:cNvPr>
          <p:cNvSpPr/>
          <p:nvPr/>
        </p:nvSpPr>
        <p:spPr>
          <a:xfrm>
            <a:off x="199047" y="4354005"/>
            <a:ext cx="2986824" cy="472562"/>
          </a:xfrm>
          <a:prstGeom prst="rect">
            <a:avLst/>
          </a:prstGeom>
          <a:solidFill>
            <a:srgbClr val="FA938E"/>
          </a:solidFill>
          <a:ln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 </a:t>
            </a:r>
            <a:r>
              <a:rPr lang="en-US" b="1" dirty="0" err="1">
                <a:solidFill>
                  <a:schemeClr val="tx1"/>
                </a:solidFill>
              </a:rPr>
              <a:t>Deteksi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03DEF3-98A8-4C1B-9574-09B50437C166}"/>
              </a:ext>
            </a:extLst>
          </p:cNvPr>
          <p:cNvSpPr/>
          <p:nvPr/>
        </p:nvSpPr>
        <p:spPr>
          <a:xfrm>
            <a:off x="3616616" y="4523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7188"/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Tampilan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database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C3D7C-8BB9-4FFF-BC2D-92F5E92C78FF}"/>
              </a:ext>
            </a:extLst>
          </p:cNvPr>
          <p:cNvGrpSpPr/>
          <p:nvPr/>
        </p:nvGrpSpPr>
        <p:grpSpPr>
          <a:xfrm>
            <a:off x="3756322" y="1095614"/>
            <a:ext cx="6910977" cy="4877281"/>
            <a:chOff x="4139882" y="2048510"/>
            <a:chExt cx="3912235" cy="276098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A801A38-9EC5-414E-9897-6A4A0FA118C4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882" y="2048510"/>
              <a:ext cx="3728720" cy="2760980"/>
            </a:xfrm>
            <a:prstGeom prst="rect">
              <a:avLst/>
            </a:prstGeom>
          </p:spPr>
        </p:pic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499C01DE-B461-422D-8B32-D07324D4F881}"/>
                </a:ext>
              </a:extLst>
            </p:cNvPr>
            <p:cNvSpPr/>
            <p:nvPr/>
          </p:nvSpPr>
          <p:spPr>
            <a:xfrm>
              <a:off x="7513002" y="2246630"/>
              <a:ext cx="515620" cy="1511300"/>
            </a:xfrm>
            <a:prstGeom prst="rightBrace">
              <a:avLst>
                <a:gd name="adj1" fmla="val 49808"/>
                <a:gd name="adj2" fmla="val 50000"/>
              </a:avLst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142D7DF4-6111-48F4-8933-ADDA2C6FC0DB}"/>
                </a:ext>
              </a:extLst>
            </p:cNvPr>
            <p:cNvSpPr/>
            <p:nvPr/>
          </p:nvSpPr>
          <p:spPr>
            <a:xfrm>
              <a:off x="7536497" y="3880485"/>
              <a:ext cx="515620" cy="777875"/>
            </a:xfrm>
            <a:prstGeom prst="rightBrace">
              <a:avLst>
                <a:gd name="adj1" fmla="val 14652"/>
                <a:gd name="adj2" fmla="val 57370"/>
              </a:avLst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5C3F422-4F8D-4696-809D-E478E0A5C8EC}"/>
              </a:ext>
            </a:extLst>
          </p:cNvPr>
          <p:cNvSpPr/>
          <p:nvPr/>
        </p:nvSpPr>
        <p:spPr>
          <a:xfrm>
            <a:off x="10592343" y="2325478"/>
            <a:ext cx="11766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Sudah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diolah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oleh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sistem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processing</a:t>
            </a:r>
            <a:endParaRPr lang="en-ID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D2F59D-02A6-4556-9FF8-13F96EC94C0C}"/>
              </a:ext>
            </a:extLst>
          </p:cNvPr>
          <p:cNvSpPr/>
          <p:nvPr/>
        </p:nvSpPr>
        <p:spPr>
          <a:xfrm>
            <a:off x="10632373" y="4648150"/>
            <a:ext cx="11766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Belum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diolah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oleh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sistem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processing</a:t>
            </a:r>
            <a:endParaRPr lang="en-ID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3951994"/>
      </p:ext>
    </p:extLst>
  </p:cSld>
  <p:clrMapOvr>
    <a:masterClrMapping/>
  </p:clrMapOvr>
  <p:transition spd="slow">
    <p:blinds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75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D2572C-FB17-4F77-A1B3-62882B9FECEA}"/>
              </a:ext>
            </a:extLst>
          </p:cNvPr>
          <p:cNvSpPr/>
          <p:nvPr/>
        </p:nvSpPr>
        <p:spPr>
          <a:xfrm>
            <a:off x="2141962" y="2492041"/>
            <a:ext cx="3792410" cy="1597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C2DC8B-01DF-48E1-B315-1CAF7A60EF8B}"/>
              </a:ext>
            </a:extLst>
          </p:cNvPr>
          <p:cNvGrpSpPr/>
          <p:nvPr/>
        </p:nvGrpSpPr>
        <p:grpSpPr>
          <a:xfrm>
            <a:off x="1008019" y="1638304"/>
            <a:ext cx="5738469" cy="3521983"/>
            <a:chOff x="1008019" y="1616001"/>
            <a:chExt cx="7071838" cy="4200870"/>
          </a:xfrm>
        </p:grpSpPr>
        <p:sp>
          <p:nvSpPr>
            <p:cNvPr id="32" name="任意多边形: 形状 4">
              <a:extLst>
                <a:ext uri="{FF2B5EF4-FFF2-40B4-BE49-F238E27FC236}">
                  <a16:creationId xmlns:a16="http://schemas.microsoft.com/office/drawing/2014/main" id="{03722F97-EFD2-4C1C-A485-AC3F00706CE3}"/>
                </a:ext>
              </a:extLst>
            </p:cNvPr>
            <p:cNvSpPr/>
            <p:nvPr/>
          </p:nvSpPr>
          <p:spPr>
            <a:xfrm>
              <a:off x="6025204" y="4801823"/>
              <a:ext cx="1765707" cy="179033"/>
            </a:xfrm>
            <a:custGeom>
              <a:avLst/>
              <a:gdLst>
                <a:gd name="connsiteX0" fmla="*/ 0 w 1770743"/>
                <a:gd name="connsiteY0" fmla="*/ 203222 h 203318"/>
                <a:gd name="connsiteX1" fmla="*/ 217714 w 1770743"/>
                <a:gd name="connsiteY1" fmla="*/ 29050 h 203318"/>
                <a:gd name="connsiteX2" fmla="*/ 537029 w 1770743"/>
                <a:gd name="connsiteY2" fmla="*/ 203222 h 203318"/>
                <a:gd name="connsiteX3" fmla="*/ 798286 w 1770743"/>
                <a:gd name="connsiteY3" fmla="*/ 22 h 203318"/>
                <a:gd name="connsiteX4" fmla="*/ 1059543 w 1770743"/>
                <a:gd name="connsiteY4" fmla="*/ 203222 h 203318"/>
                <a:gd name="connsiteX5" fmla="*/ 1306286 w 1770743"/>
                <a:gd name="connsiteY5" fmla="*/ 22 h 203318"/>
                <a:gd name="connsiteX6" fmla="*/ 1567543 w 1770743"/>
                <a:gd name="connsiteY6" fmla="*/ 188707 h 203318"/>
                <a:gd name="connsiteX7" fmla="*/ 1770743 w 1770743"/>
                <a:gd name="connsiteY7" fmla="*/ 22 h 20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743" h="203318">
                  <a:moveTo>
                    <a:pt x="0" y="203222"/>
                  </a:moveTo>
                  <a:cubicBezTo>
                    <a:pt x="64104" y="116136"/>
                    <a:pt x="128209" y="29050"/>
                    <a:pt x="217714" y="29050"/>
                  </a:cubicBezTo>
                  <a:cubicBezTo>
                    <a:pt x="307219" y="29050"/>
                    <a:pt x="440267" y="208060"/>
                    <a:pt x="537029" y="203222"/>
                  </a:cubicBezTo>
                  <a:cubicBezTo>
                    <a:pt x="633791" y="198384"/>
                    <a:pt x="711200" y="22"/>
                    <a:pt x="798286" y="22"/>
                  </a:cubicBezTo>
                  <a:cubicBezTo>
                    <a:pt x="885372" y="22"/>
                    <a:pt x="974876" y="203222"/>
                    <a:pt x="1059543" y="203222"/>
                  </a:cubicBezTo>
                  <a:cubicBezTo>
                    <a:pt x="1144210" y="203222"/>
                    <a:pt x="1221619" y="2441"/>
                    <a:pt x="1306286" y="22"/>
                  </a:cubicBezTo>
                  <a:cubicBezTo>
                    <a:pt x="1390953" y="-2397"/>
                    <a:pt x="1490134" y="188707"/>
                    <a:pt x="1567543" y="188707"/>
                  </a:cubicBezTo>
                  <a:cubicBezTo>
                    <a:pt x="1644952" y="188707"/>
                    <a:pt x="1707847" y="94364"/>
                    <a:pt x="1770743" y="22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等腰三角形 5">
              <a:extLst>
                <a:ext uri="{FF2B5EF4-FFF2-40B4-BE49-F238E27FC236}">
                  <a16:creationId xmlns:a16="http://schemas.microsoft.com/office/drawing/2014/main" id="{3E90C21C-FBC9-42A7-8E81-BCCBF1F8E9C9}"/>
                </a:ext>
              </a:extLst>
            </p:cNvPr>
            <p:cNvSpPr/>
            <p:nvPr/>
          </p:nvSpPr>
          <p:spPr>
            <a:xfrm rot="1924931" flipV="1">
              <a:off x="6479752" y="1787269"/>
              <a:ext cx="533400" cy="590550"/>
            </a:xfrm>
            <a:prstGeom prst="triangle">
              <a:avLst/>
            </a:prstGeom>
            <a:solidFill>
              <a:srgbClr val="9CCBF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" name="椭圆 6">
              <a:extLst>
                <a:ext uri="{FF2B5EF4-FFF2-40B4-BE49-F238E27FC236}">
                  <a16:creationId xmlns:a16="http://schemas.microsoft.com/office/drawing/2014/main" id="{5A48971E-3236-49E1-AF6C-52D6E1088842}"/>
                </a:ext>
              </a:extLst>
            </p:cNvPr>
            <p:cNvSpPr/>
            <p:nvPr/>
          </p:nvSpPr>
          <p:spPr>
            <a:xfrm>
              <a:off x="7344016" y="2199650"/>
              <a:ext cx="400050" cy="40005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7118254D-1C0A-428F-94AF-4CC5A30A4763}"/>
                </a:ext>
              </a:extLst>
            </p:cNvPr>
            <p:cNvSpPr/>
            <p:nvPr/>
          </p:nvSpPr>
          <p:spPr>
            <a:xfrm>
              <a:off x="2027023" y="4195800"/>
              <a:ext cx="476250" cy="476250"/>
            </a:xfrm>
            <a:prstGeom prst="rect">
              <a:avLst/>
            </a:prstGeom>
            <a:solidFill>
              <a:srgbClr val="F7443D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空心弧 12">
              <a:extLst>
                <a:ext uri="{FF2B5EF4-FFF2-40B4-BE49-F238E27FC236}">
                  <a16:creationId xmlns:a16="http://schemas.microsoft.com/office/drawing/2014/main" id="{F71873A7-C829-4145-8C50-84C7B7A55C26}"/>
                </a:ext>
              </a:extLst>
            </p:cNvPr>
            <p:cNvSpPr/>
            <p:nvPr/>
          </p:nvSpPr>
          <p:spPr>
            <a:xfrm rot="15980816">
              <a:off x="1091879" y="4673875"/>
              <a:ext cx="628242" cy="795962"/>
            </a:xfrm>
            <a:prstGeom prst="blockArc">
              <a:avLst/>
            </a:prstGeom>
            <a:solidFill>
              <a:srgbClr val="9CCBF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任意多边形: 形状 3">
              <a:extLst>
                <a:ext uri="{FF2B5EF4-FFF2-40B4-BE49-F238E27FC236}">
                  <a16:creationId xmlns:a16="http://schemas.microsoft.com/office/drawing/2014/main" id="{CFAF4B66-D72D-4E86-8669-5CB6D37B29DB}"/>
                </a:ext>
              </a:extLst>
            </p:cNvPr>
            <p:cNvSpPr/>
            <p:nvPr/>
          </p:nvSpPr>
          <p:spPr>
            <a:xfrm>
              <a:off x="1168046" y="2700511"/>
              <a:ext cx="1765707" cy="179033"/>
            </a:xfrm>
            <a:custGeom>
              <a:avLst/>
              <a:gdLst>
                <a:gd name="connsiteX0" fmla="*/ 0 w 1770743"/>
                <a:gd name="connsiteY0" fmla="*/ 203222 h 203318"/>
                <a:gd name="connsiteX1" fmla="*/ 217714 w 1770743"/>
                <a:gd name="connsiteY1" fmla="*/ 29050 h 203318"/>
                <a:gd name="connsiteX2" fmla="*/ 537029 w 1770743"/>
                <a:gd name="connsiteY2" fmla="*/ 203222 h 203318"/>
                <a:gd name="connsiteX3" fmla="*/ 798286 w 1770743"/>
                <a:gd name="connsiteY3" fmla="*/ 22 h 203318"/>
                <a:gd name="connsiteX4" fmla="*/ 1059543 w 1770743"/>
                <a:gd name="connsiteY4" fmla="*/ 203222 h 203318"/>
                <a:gd name="connsiteX5" fmla="*/ 1306286 w 1770743"/>
                <a:gd name="connsiteY5" fmla="*/ 22 h 203318"/>
                <a:gd name="connsiteX6" fmla="*/ 1567543 w 1770743"/>
                <a:gd name="connsiteY6" fmla="*/ 188707 h 203318"/>
                <a:gd name="connsiteX7" fmla="*/ 1770743 w 1770743"/>
                <a:gd name="connsiteY7" fmla="*/ 22 h 20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743" h="203318">
                  <a:moveTo>
                    <a:pt x="0" y="203222"/>
                  </a:moveTo>
                  <a:cubicBezTo>
                    <a:pt x="64104" y="116136"/>
                    <a:pt x="128209" y="29050"/>
                    <a:pt x="217714" y="29050"/>
                  </a:cubicBezTo>
                  <a:cubicBezTo>
                    <a:pt x="307219" y="29050"/>
                    <a:pt x="440267" y="208060"/>
                    <a:pt x="537029" y="203222"/>
                  </a:cubicBezTo>
                  <a:cubicBezTo>
                    <a:pt x="633791" y="198384"/>
                    <a:pt x="711200" y="22"/>
                    <a:pt x="798286" y="22"/>
                  </a:cubicBezTo>
                  <a:cubicBezTo>
                    <a:pt x="885372" y="22"/>
                    <a:pt x="974876" y="203222"/>
                    <a:pt x="1059543" y="203222"/>
                  </a:cubicBezTo>
                  <a:cubicBezTo>
                    <a:pt x="1144210" y="203222"/>
                    <a:pt x="1221619" y="2441"/>
                    <a:pt x="1306286" y="22"/>
                  </a:cubicBezTo>
                  <a:cubicBezTo>
                    <a:pt x="1390953" y="-2397"/>
                    <a:pt x="1490134" y="188707"/>
                    <a:pt x="1567543" y="188707"/>
                  </a:cubicBezTo>
                  <a:cubicBezTo>
                    <a:pt x="1644952" y="188707"/>
                    <a:pt x="1707847" y="94364"/>
                    <a:pt x="1770743" y="22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斜纹 13">
              <a:extLst>
                <a:ext uri="{FF2B5EF4-FFF2-40B4-BE49-F238E27FC236}">
                  <a16:creationId xmlns:a16="http://schemas.microsoft.com/office/drawing/2014/main" id="{1B9B7F35-3457-4A16-B6DA-F920C8938535}"/>
                </a:ext>
              </a:extLst>
            </p:cNvPr>
            <p:cNvSpPr/>
            <p:nvPr/>
          </p:nvSpPr>
          <p:spPr>
            <a:xfrm rot="12510002">
              <a:off x="7501963" y="4744976"/>
              <a:ext cx="577894" cy="1071895"/>
            </a:xfrm>
            <a:prstGeom prst="diagStrip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FA938E"/>
                </a:solidFill>
              </a:endParaRPr>
            </a:p>
          </p:txBody>
        </p:sp>
        <p:sp>
          <p:nvSpPr>
            <p:cNvPr id="40" name="十字形 14">
              <a:extLst>
                <a:ext uri="{FF2B5EF4-FFF2-40B4-BE49-F238E27FC236}">
                  <a16:creationId xmlns:a16="http://schemas.microsoft.com/office/drawing/2014/main" id="{3B39B6D6-D8D5-4AFB-8284-25B5CD40E247}"/>
                </a:ext>
              </a:extLst>
            </p:cNvPr>
            <p:cNvSpPr/>
            <p:nvPr/>
          </p:nvSpPr>
          <p:spPr>
            <a:xfrm>
              <a:off x="1142366" y="1616001"/>
              <a:ext cx="577894" cy="577894"/>
            </a:xfrm>
            <a:prstGeom prst="plus">
              <a:avLst>
                <a:gd name="adj" fmla="val 48075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1" name="文本框 15">
            <a:extLst>
              <a:ext uri="{FF2B5EF4-FFF2-40B4-BE49-F238E27FC236}">
                <a16:creationId xmlns:a16="http://schemas.microsoft.com/office/drawing/2014/main" id="{68FC996F-BCF7-44BD-8440-00474298B773}"/>
              </a:ext>
            </a:extLst>
          </p:cNvPr>
          <p:cNvSpPr txBox="1"/>
          <p:nvPr/>
        </p:nvSpPr>
        <p:spPr>
          <a:xfrm>
            <a:off x="2308302" y="2742746"/>
            <a:ext cx="35450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>
                <a:solidFill>
                  <a:srgbClr val="82BDF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HASIL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PEMBAHASAN</a:t>
            </a:r>
            <a:endParaRPr lang="zh-CN" altLang="en-US" sz="3200" b="1" dirty="0">
              <a:solidFill>
                <a:srgbClr val="FA938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249D4-E8AD-46CF-87D6-58C9281818A0}"/>
              </a:ext>
            </a:extLst>
          </p:cNvPr>
          <p:cNvSpPr txBox="1"/>
          <p:nvPr/>
        </p:nvSpPr>
        <p:spPr>
          <a:xfrm flipH="1">
            <a:off x="6512021" y="2430707"/>
            <a:ext cx="486415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3888" lvl="1" indent="-534988">
              <a:buFont typeface="+mj-lt"/>
              <a:buAutoNum type="arabicPeriod"/>
            </a:pPr>
            <a:r>
              <a:rPr lang="en-ID" b="1" dirty="0"/>
              <a:t>Hasil </a:t>
            </a:r>
            <a:r>
              <a:rPr lang="en-ID" b="1" dirty="0" err="1"/>
              <a:t>Pengujian</a:t>
            </a:r>
            <a:r>
              <a:rPr lang="en-ID" b="1" dirty="0"/>
              <a:t> </a:t>
            </a:r>
            <a:r>
              <a:rPr lang="en-ID" b="1" dirty="0" err="1"/>
              <a:t>Perubahan</a:t>
            </a:r>
            <a:r>
              <a:rPr lang="en-ID" b="1" dirty="0"/>
              <a:t> Nilai Kernel </a:t>
            </a:r>
            <a:r>
              <a:rPr lang="en-ID" b="1" i="1" dirty="0"/>
              <a:t>Gaussian Blur</a:t>
            </a:r>
            <a:r>
              <a:rPr lang="en-ID" b="1" dirty="0"/>
              <a:t> </a:t>
            </a:r>
            <a:r>
              <a:rPr lang="en-ID" b="1" dirty="0" err="1"/>
              <a:t>terhadap</a:t>
            </a:r>
            <a:r>
              <a:rPr lang="en-ID" b="1" dirty="0"/>
              <a:t> </a:t>
            </a:r>
            <a:r>
              <a:rPr lang="en-ID" b="1" dirty="0" err="1"/>
              <a:t>Akurasi</a:t>
            </a:r>
            <a:r>
              <a:rPr lang="en-ID" b="1" dirty="0"/>
              <a:t> </a:t>
            </a:r>
            <a:r>
              <a:rPr lang="en-ID" b="1" dirty="0" err="1"/>
              <a:t>Pengenalan</a:t>
            </a:r>
            <a:r>
              <a:rPr lang="en-ID" b="1" dirty="0"/>
              <a:t> Plat</a:t>
            </a:r>
          </a:p>
          <a:p>
            <a:pPr marL="88900" lvl="1"/>
            <a:endParaRPr lang="en-ID" b="1" dirty="0"/>
          </a:p>
          <a:p>
            <a:pPr marL="623888" lvl="1" indent="-534988">
              <a:buFont typeface="+mj-lt"/>
              <a:buAutoNum type="arabicPeriod" startAt="2"/>
            </a:pPr>
            <a:r>
              <a:rPr lang="en-ID" b="1" dirty="0"/>
              <a:t>Hasil </a:t>
            </a:r>
            <a:r>
              <a:rPr lang="en-ID" b="1" dirty="0" err="1"/>
              <a:t>Evaluasi</a:t>
            </a:r>
            <a:r>
              <a:rPr lang="en-ID" b="1" dirty="0"/>
              <a:t> </a:t>
            </a:r>
            <a:r>
              <a:rPr lang="en-ID" b="1" dirty="0" err="1"/>
              <a:t>Kinerja</a:t>
            </a:r>
            <a:r>
              <a:rPr lang="en-ID" b="1" dirty="0"/>
              <a:t> </a:t>
            </a:r>
            <a:r>
              <a:rPr lang="en-ID" b="1" dirty="0" err="1"/>
              <a:t>MiniPC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Parameter System Time, User Time dan Idle Time</a:t>
            </a:r>
          </a:p>
          <a:p>
            <a:endParaRPr 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054391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75999" cy="6858000"/>
          </a:xfrm>
          <a:prstGeom prst="rect">
            <a:avLst/>
          </a:prstGeom>
        </p:spPr>
      </p:pic>
      <p:sp>
        <p:nvSpPr>
          <p:cNvPr id="48" name="矩形: 圆角 8">
            <a:extLst>
              <a:ext uri="{FF2B5EF4-FFF2-40B4-BE49-F238E27FC236}">
                <a16:creationId xmlns:a16="http://schemas.microsoft.com/office/drawing/2014/main" id="{328CC1AB-51A3-44C4-B410-E09DBD0F38D9}"/>
              </a:ext>
            </a:extLst>
          </p:cNvPr>
          <p:cNvSpPr/>
          <p:nvPr/>
        </p:nvSpPr>
        <p:spPr>
          <a:xfrm>
            <a:off x="238692" y="5357391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矩形: 圆角 9">
            <a:extLst>
              <a:ext uri="{FF2B5EF4-FFF2-40B4-BE49-F238E27FC236}">
                <a16:creationId xmlns:a16="http://schemas.microsoft.com/office/drawing/2014/main" id="{A209E665-FB30-43FF-8874-A2C8AF743BB1}"/>
              </a:ext>
            </a:extLst>
          </p:cNvPr>
          <p:cNvSpPr/>
          <p:nvPr/>
        </p:nvSpPr>
        <p:spPr>
          <a:xfrm>
            <a:off x="10707669" y="167250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0" name="矩形 6">
            <a:extLst>
              <a:ext uri="{FF2B5EF4-FFF2-40B4-BE49-F238E27FC236}">
                <a16:creationId xmlns:a16="http://schemas.microsoft.com/office/drawing/2014/main" id="{04487BCF-F65A-4085-82A3-8DEB24099127}"/>
              </a:ext>
            </a:extLst>
          </p:cNvPr>
          <p:cNvSpPr/>
          <p:nvPr/>
        </p:nvSpPr>
        <p:spPr>
          <a:xfrm>
            <a:off x="497626" y="302122"/>
            <a:ext cx="11303521" cy="602658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F481C0-626D-4609-9D0B-0C4BCB01CF5D}"/>
              </a:ext>
            </a:extLst>
          </p:cNvPr>
          <p:cNvSpPr/>
          <p:nvPr/>
        </p:nvSpPr>
        <p:spPr>
          <a:xfrm>
            <a:off x="2985042" y="1985911"/>
            <a:ext cx="6987831" cy="1129930"/>
          </a:xfrm>
          <a:prstGeom prst="rect">
            <a:avLst/>
          </a:prstGeom>
          <a:solidFill>
            <a:srgbClr val="9CCBF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2572C-FB17-4F77-A1B3-62882B9FECEA}"/>
              </a:ext>
            </a:extLst>
          </p:cNvPr>
          <p:cNvSpPr/>
          <p:nvPr/>
        </p:nvSpPr>
        <p:spPr>
          <a:xfrm>
            <a:off x="2505268" y="1551338"/>
            <a:ext cx="7219696" cy="12623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等腰三角形 5">
            <a:extLst>
              <a:ext uri="{FF2B5EF4-FFF2-40B4-BE49-F238E27FC236}">
                <a16:creationId xmlns:a16="http://schemas.microsoft.com/office/drawing/2014/main" id="{3E90C21C-FBC9-42A7-8E81-BCCBF1F8E9C9}"/>
              </a:ext>
            </a:extLst>
          </p:cNvPr>
          <p:cNvSpPr/>
          <p:nvPr/>
        </p:nvSpPr>
        <p:spPr>
          <a:xfrm rot="1924931" flipV="1">
            <a:off x="9471380" y="1494607"/>
            <a:ext cx="438172" cy="405936"/>
          </a:xfrm>
          <a:prstGeom prst="triangle">
            <a:avLst/>
          </a:prstGeom>
          <a:solidFill>
            <a:srgbClr val="FA938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椭圆 6">
            <a:extLst>
              <a:ext uri="{FF2B5EF4-FFF2-40B4-BE49-F238E27FC236}">
                <a16:creationId xmlns:a16="http://schemas.microsoft.com/office/drawing/2014/main" id="{5A48971E-3236-49E1-AF6C-52D6E1088842}"/>
              </a:ext>
            </a:extLst>
          </p:cNvPr>
          <p:cNvSpPr/>
          <p:nvPr/>
        </p:nvSpPr>
        <p:spPr>
          <a:xfrm>
            <a:off x="10030594" y="1765621"/>
            <a:ext cx="328302" cy="31665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任意多边形: 形状 3">
            <a:extLst>
              <a:ext uri="{FF2B5EF4-FFF2-40B4-BE49-F238E27FC236}">
                <a16:creationId xmlns:a16="http://schemas.microsoft.com/office/drawing/2014/main" id="{CFAF4B66-D72D-4E86-8669-5CB6D37B29DB}"/>
              </a:ext>
            </a:extLst>
          </p:cNvPr>
          <p:cNvSpPr/>
          <p:nvPr/>
        </p:nvSpPr>
        <p:spPr>
          <a:xfrm>
            <a:off x="1833104" y="1621379"/>
            <a:ext cx="1148686" cy="144242"/>
          </a:xfrm>
          <a:custGeom>
            <a:avLst/>
            <a:gdLst>
              <a:gd name="connsiteX0" fmla="*/ 0 w 1770743"/>
              <a:gd name="connsiteY0" fmla="*/ 203222 h 203318"/>
              <a:gd name="connsiteX1" fmla="*/ 217714 w 1770743"/>
              <a:gd name="connsiteY1" fmla="*/ 29050 h 203318"/>
              <a:gd name="connsiteX2" fmla="*/ 537029 w 1770743"/>
              <a:gd name="connsiteY2" fmla="*/ 203222 h 203318"/>
              <a:gd name="connsiteX3" fmla="*/ 798286 w 1770743"/>
              <a:gd name="connsiteY3" fmla="*/ 22 h 203318"/>
              <a:gd name="connsiteX4" fmla="*/ 1059543 w 1770743"/>
              <a:gd name="connsiteY4" fmla="*/ 203222 h 203318"/>
              <a:gd name="connsiteX5" fmla="*/ 1306286 w 1770743"/>
              <a:gd name="connsiteY5" fmla="*/ 22 h 203318"/>
              <a:gd name="connsiteX6" fmla="*/ 1567543 w 1770743"/>
              <a:gd name="connsiteY6" fmla="*/ 188707 h 203318"/>
              <a:gd name="connsiteX7" fmla="*/ 1770743 w 1770743"/>
              <a:gd name="connsiteY7" fmla="*/ 22 h 2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743" h="203318">
                <a:moveTo>
                  <a:pt x="0" y="203222"/>
                </a:moveTo>
                <a:cubicBezTo>
                  <a:pt x="64104" y="116136"/>
                  <a:pt x="128209" y="29050"/>
                  <a:pt x="217714" y="29050"/>
                </a:cubicBezTo>
                <a:cubicBezTo>
                  <a:pt x="307219" y="29050"/>
                  <a:pt x="440267" y="208060"/>
                  <a:pt x="537029" y="203222"/>
                </a:cubicBezTo>
                <a:cubicBezTo>
                  <a:pt x="633791" y="198384"/>
                  <a:pt x="711200" y="22"/>
                  <a:pt x="798286" y="22"/>
                </a:cubicBezTo>
                <a:cubicBezTo>
                  <a:pt x="885372" y="22"/>
                  <a:pt x="974876" y="203222"/>
                  <a:pt x="1059543" y="203222"/>
                </a:cubicBezTo>
                <a:cubicBezTo>
                  <a:pt x="1144210" y="203222"/>
                  <a:pt x="1221619" y="2441"/>
                  <a:pt x="1306286" y="22"/>
                </a:cubicBezTo>
                <a:cubicBezTo>
                  <a:pt x="1390953" y="-2397"/>
                  <a:pt x="1490134" y="188707"/>
                  <a:pt x="1567543" y="188707"/>
                </a:cubicBezTo>
                <a:cubicBezTo>
                  <a:pt x="1644952" y="188707"/>
                  <a:pt x="1707847" y="94364"/>
                  <a:pt x="1770743" y="2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文本框 15">
            <a:extLst>
              <a:ext uri="{FF2B5EF4-FFF2-40B4-BE49-F238E27FC236}">
                <a16:creationId xmlns:a16="http://schemas.microsoft.com/office/drawing/2014/main" id="{68FC996F-BCF7-44BD-8440-00474298B773}"/>
              </a:ext>
            </a:extLst>
          </p:cNvPr>
          <p:cNvSpPr txBox="1"/>
          <p:nvPr/>
        </p:nvSpPr>
        <p:spPr>
          <a:xfrm>
            <a:off x="2659202" y="1835743"/>
            <a:ext cx="6873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lvl="1" algn="ctr"/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Hasil </a:t>
            </a:r>
            <a:r>
              <a:rPr lang="en-ID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Pengujian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Perubahan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Nilai Kernel </a:t>
            </a:r>
            <a:r>
              <a:rPr lang="en-ID" sz="20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Gaussian Blur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terhadap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Akurasi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Pengenalan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Plat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EDB1E1-AFBF-4738-A9FB-51E6BBEDBA89}"/>
              </a:ext>
            </a:extLst>
          </p:cNvPr>
          <p:cNvSpPr/>
          <p:nvPr/>
        </p:nvSpPr>
        <p:spPr>
          <a:xfrm>
            <a:off x="1512817" y="3676172"/>
            <a:ext cx="947773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000" dirty="0"/>
              <a:t>Proses </a:t>
            </a:r>
            <a:r>
              <a:rPr lang="en-ID" sz="2000" dirty="0" err="1"/>
              <a:t>pengujian</a:t>
            </a:r>
            <a:r>
              <a:rPr lang="en-ID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5C92CF"/>
                </a:solidFill>
              </a:rPr>
              <a:t>mengambil</a:t>
            </a:r>
            <a:r>
              <a:rPr lang="en-US" sz="2000" b="1" dirty="0">
                <a:solidFill>
                  <a:srgbClr val="5C92CF"/>
                </a:solidFill>
              </a:rPr>
              <a:t> data </a:t>
            </a:r>
            <a:r>
              <a:rPr lang="en-US" sz="2000" b="1" dirty="0" err="1">
                <a:solidFill>
                  <a:srgbClr val="5C92CF"/>
                </a:solidFill>
              </a:rPr>
              <a:t>citra</a:t>
            </a:r>
            <a:r>
              <a:rPr lang="en-US" sz="2000" b="1" dirty="0">
                <a:solidFill>
                  <a:srgbClr val="5C92CF"/>
                </a:solidFill>
              </a:rPr>
              <a:t> </a:t>
            </a:r>
            <a:r>
              <a:rPr lang="en-US" sz="2000" b="1" dirty="0" err="1">
                <a:solidFill>
                  <a:srgbClr val="5C92CF"/>
                </a:solidFill>
              </a:rPr>
              <a:t>dari</a:t>
            </a:r>
            <a:r>
              <a:rPr lang="en-US" sz="2000" b="1" dirty="0">
                <a:solidFill>
                  <a:srgbClr val="5C92CF"/>
                </a:solidFill>
              </a:rPr>
              <a:t> database </a:t>
            </a:r>
            <a:r>
              <a:rPr lang="en-US" sz="2000" dirty="0" err="1"/>
              <a:t>kemudian</a:t>
            </a:r>
            <a:r>
              <a:rPr lang="en-US" sz="2000" b="1" dirty="0">
                <a:solidFill>
                  <a:srgbClr val="5C92CF"/>
                </a:solidFill>
              </a:rPr>
              <a:t> data </a:t>
            </a:r>
            <a:r>
              <a:rPr lang="en-US" sz="2000" b="1" dirty="0" err="1">
                <a:solidFill>
                  <a:srgbClr val="5C92CF"/>
                </a:solidFill>
              </a:rPr>
              <a:t>diuji</a:t>
            </a:r>
            <a:r>
              <a:rPr lang="en-US" sz="2000" b="1" dirty="0">
                <a:solidFill>
                  <a:srgbClr val="5C92CF"/>
                </a:solidFill>
              </a:rPr>
              <a:t> </a:t>
            </a:r>
            <a:r>
              <a:rPr lang="en-US" sz="2000" b="1" dirty="0" err="1">
                <a:solidFill>
                  <a:srgbClr val="5C92CF"/>
                </a:solidFill>
              </a:rPr>
              <a:t>sebanyak</a:t>
            </a:r>
            <a:r>
              <a:rPr lang="en-US" sz="2000" b="1" dirty="0">
                <a:solidFill>
                  <a:srgbClr val="5C92CF"/>
                </a:solidFill>
              </a:rPr>
              <a:t> 5 kali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5C92CF"/>
                </a:solidFill>
              </a:rPr>
              <a:t>mengubah</a:t>
            </a:r>
            <a:r>
              <a:rPr lang="en-US" sz="2000" b="1" dirty="0">
                <a:solidFill>
                  <a:srgbClr val="5C92CF"/>
                </a:solidFill>
              </a:rPr>
              <a:t> parameter </a:t>
            </a:r>
            <a:r>
              <a:rPr lang="en-US" sz="2000" b="1" dirty="0" err="1">
                <a:solidFill>
                  <a:srgbClr val="5C92CF"/>
                </a:solidFill>
              </a:rPr>
              <a:t>nilai</a:t>
            </a:r>
            <a:r>
              <a:rPr lang="en-US" sz="2000" b="1" dirty="0">
                <a:solidFill>
                  <a:srgbClr val="5C92CF"/>
                </a:solidFill>
              </a:rPr>
              <a:t> kernel </a:t>
            </a:r>
            <a:r>
              <a:rPr lang="en-US" sz="2000" dirty="0"/>
              <a:t>pada </a:t>
            </a:r>
            <a:r>
              <a:rPr lang="en-US" sz="2000" dirty="0" err="1"/>
              <a:t>tahap</a:t>
            </a:r>
            <a:r>
              <a:rPr lang="en-US" sz="2000" dirty="0"/>
              <a:t> </a:t>
            </a:r>
            <a:r>
              <a:rPr lang="en-US" sz="2000" i="1" dirty="0"/>
              <a:t>Gaussian Blur</a:t>
            </a:r>
            <a:r>
              <a:rPr lang="en-US" sz="2000" dirty="0"/>
              <a:t> (</a:t>
            </a:r>
            <a:r>
              <a:rPr lang="en-US" sz="2000" i="1" dirty="0"/>
              <a:t>preprocessing</a:t>
            </a:r>
            <a:r>
              <a:rPr lang="en-US" sz="2000" dirty="0"/>
              <a:t>). 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5C92CF"/>
                </a:solidFill>
              </a:rPr>
              <a:t>Nilai kernel yang </a:t>
            </a:r>
            <a:r>
              <a:rPr lang="en-US" sz="2400" b="1" dirty="0" err="1">
                <a:solidFill>
                  <a:srgbClr val="5C92CF"/>
                </a:solidFill>
              </a:rPr>
              <a:t>digunakan</a:t>
            </a:r>
            <a:r>
              <a:rPr lang="en-US" sz="2400" b="1" dirty="0">
                <a:solidFill>
                  <a:srgbClr val="5C92CF"/>
                </a:solidFill>
              </a:rPr>
              <a:t> </a:t>
            </a:r>
            <a:r>
              <a:rPr lang="en-US" sz="2400" b="1" dirty="0" err="1">
                <a:solidFill>
                  <a:srgbClr val="5C92CF"/>
                </a:solidFill>
              </a:rPr>
              <a:t>adalah</a:t>
            </a:r>
            <a:r>
              <a:rPr lang="en-US" sz="2400" b="1" dirty="0">
                <a:solidFill>
                  <a:srgbClr val="5C92CF"/>
                </a:solidFill>
              </a:rPr>
              <a:t> 3x3, 5x5, 7x7, 9x9 dan 11x11</a:t>
            </a:r>
            <a:endParaRPr lang="en-ID" sz="2000" b="1" dirty="0">
              <a:solidFill>
                <a:srgbClr val="5C92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28869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75999" cy="6858000"/>
          </a:xfrm>
          <a:prstGeom prst="rect">
            <a:avLst/>
          </a:prstGeom>
        </p:spPr>
      </p:pic>
      <p:sp>
        <p:nvSpPr>
          <p:cNvPr id="48" name="矩形: 圆角 8">
            <a:extLst>
              <a:ext uri="{FF2B5EF4-FFF2-40B4-BE49-F238E27FC236}">
                <a16:creationId xmlns:a16="http://schemas.microsoft.com/office/drawing/2014/main" id="{328CC1AB-51A3-44C4-B410-E09DBD0F38D9}"/>
              </a:ext>
            </a:extLst>
          </p:cNvPr>
          <p:cNvSpPr/>
          <p:nvPr/>
        </p:nvSpPr>
        <p:spPr>
          <a:xfrm>
            <a:off x="238692" y="5357391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矩形: 圆角 9">
            <a:extLst>
              <a:ext uri="{FF2B5EF4-FFF2-40B4-BE49-F238E27FC236}">
                <a16:creationId xmlns:a16="http://schemas.microsoft.com/office/drawing/2014/main" id="{A209E665-FB30-43FF-8874-A2C8AF743BB1}"/>
              </a:ext>
            </a:extLst>
          </p:cNvPr>
          <p:cNvSpPr/>
          <p:nvPr/>
        </p:nvSpPr>
        <p:spPr>
          <a:xfrm>
            <a:off x="10707669" y="289911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0" name="矩形 6">
            <a:extLst>
              <a:ext uri="{FF2B5EF4-FFF2-40B4-BE49-F238E27FC236}">
                <a16:creationId xmlns:a16="http://schemas.microsoft.com/office/drawing/2014/main" id="{04487BCF-F65A-4085-82A3-8DEB24099127}"/>
              </a:ext>
            </a:extLst>
          </p:cNvPr>
          <p:cNvSpPr/>
          <p:nvPr/>
        </p:nvSpPr>
        <p:spPr>
          <a:xfrm>
            <a:off x="497626" y="369030"/>
            <a:ext cx="11303521" cy="585231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F481C0-626D-4609-9D0B-0C4BCB01CF5D}"/>
              </a:ext>
            </a:extLst>
          </p:cNvPr>
          <p:cNvSpPr/>
          <p:nvPr/>
        </p:nvSpPr>
        <p:spPr>
          <a:xfrm>
            <a:off x="1955447" y="1232194"/>
            <a:ext cx="5251295" cy="704715"/>
          </a:xfrm>
          <a:prstGeom prst="rect">
            <a:avLst/>
          </a:prstGeom>
          <a:solidFill>
            <a:srgbClr val="9CCBF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2572C-FB17-4F77-A1B3-62882B9FECEA}"/>
              </a:ext>
            </a:extLst>
          </p:cNvPr>
          <p:cNvSpPr/>
          <p:nvPr/>
        </p:nvSpPr>
        <p:spPr>
          <a:xfrm>
            <a:off x="1576033" y="775319"/>
            <a:ext cx="5452704" cy="959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等腰三角形 5">
            <a:extLst>
              <a:ext uri="{FF2B5EF4-FFF2-40B4-BE49-F238E27FC236}">
                <a16:creationId xmlns:a16="http://schemas.microsoft.com/office/drawing/2014/main" id="{3E90C21C-FBC9-42A7-8E81-BCCBF1F8E9C9}"/>
              </a:ext>
            </a:extLst>
          </p:cNvPr>
          <p:cNvSpPr/>
          <p:nvPr/>
        </p:nvSpPr>
        <p:spPr>
          <a:xfrm rot="1924931" flipV="1">
            <a:off x="6789195" y="623860"/>
            <a:ext cx="347005" cy="321476"/>
          </a:xfrm>
          <a:prstGeom prst="triangle">
            <a:avLst/>
          </a:prstGeom>
          <a:solidFill>
            <a:srgbClr val="FA938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椭圆 6">
            <a:extLst>
              <a:ext uri="{FF2B5EF4-FFF2-40B4-BE49-F238E27FC236}">
                <a16:creationId xmlns:a16="http://schemas.microsoft.com/office/drawing/2014/main" id="{5A48971E-3236-49E1-AF6C-52D6E1088842}"/>
              </a:ext>
            </a:extLst>
          </p:cNvPr>
          <p:cNvSpPr/>
          <p:nvPr/>
        </p:nvSpPr>
        <p:spPr>
          <a:xfrm>
            <a:off x="7087181" y="687032"/>
            <a:ext cx="328302" cy="31665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任意多边形: 形状 3">
            <a:extLst>
              <a:ext uri="{FF2B5EF4-FFF2-40B4-BE49-F238E27FC236}">
                <a16:creationId xmlns:a16="http://schemas.microsoft.com/office/drawing/2014/main" id="{CFAF4B66-D72D-4E86-8669-5CB6D37B29DB}"/>
              </a:ext>
            </a:extLst>
          </p:cNvPr>
          <p:cNvSpPr/>
          <p:nvPr/>
        </p:nvSpPr>
        <p:spPr>
          <a:xfrm>
            <a:off x="903868" y="845360"/>
            <a:ext cx="1148686" cy="144242"/>
          </a:xfrm>
          <a:custGeom>
            <a:avLst/>
            <a:gdLst>
              <a:gd name="connsiteX0" fmla="*/ 0 w 1770743"/>
              <a:gd name="connsiteY0" fmla="*/ 203222 h 203318"/>
              <a:gd name="connsiteX1" fmla="*/ 217714 w 1770743"/>
              <a:gd name="connsiteY1" fmla="*/ 29050 h 203318"/>
              <a:gd name="connsiteX2" fmla="*/ 537029 w 1770743"/>
              <a:gd name="connsiteY2" fmla="*/ 203222 h 203318"/>
              <a:gd name="connsiteX3" fmla="*/ 798286 w 1770743"/>
              <a:gd name="connsiteY3" fmla="*/ 22 h 203318"/>
              <a:gd name="connsiteX4" fmla="*/ 1059543 w 1770743"/>
              <a:gd name="connsiteY4" fmla="*/ 203222 h 203318"/>
              <a:gd name="connsiteX5" fmla="*/ 1306286 w 1770743"/>
              <a:gd name="connsiteY5" fmla="*/ 22 h 203318"/>
              <a:gd name="connsiteX6" fmla="*/ 1567543 w 1770743"/>
              <a:gd name="connsiteY6" fmla="*/ 188707 h 203318"/>
              <a:gd name="connsiteX7" fmla="*/ 1770743 w 1770743"/>
              <a:gd name="connsiteY7" fmla="*/ 22 h 2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743" h="203318">
                <a:moveTo>
                  <a:pt x="0" y="203222"/>
                </a:moveTo>
                <a:cubicBezTo>
                  <a:pt x="64104" y="116136"/>
                  <a:pt x="128209" y="29050"/>
                  <a:pt x="217714" y="29050"/>
                </a:cubicBezTo>
                <a:cubicBezTo>
                  <a:pt x="307219" y="29050"/>
                  <a:pt x="440267" y="208060"/>
                  <a:pt x="537029" y="203222"/>
                </a:cubicBezTo>
                <a:cubicBezTo>
                  <a:pt x="633791" y="198384"/>
                  <a:pt x="711200" y="22"/>
                  <a:pt x="798286" y="22"/>
                </a:cubicBezTo>
                <a:cubicBezTo>
                  <a:pt x="885372" y="22"/>
                  <a:pt x="974876" y="203222"/>
                  <a:pt x="1059543" y="203222"/>
                </a:cubicBezTo>
                <a:cubicBezTo>
                  <a:pt x="1144210" y="203222"/>
                  <a:pt x="1221619" y="2441"/>
                  <a:pt x="1306286" y="22"/>
                </a:cubicBezTo>
                <a:cubicBezTo>
                  <a:pt x="1390953" y="-2397"/>
                  <a:pt x="1490134" y="188707"/>
                  <a:pt x="1567543" y="188707"/>
                </a:cubicBezTo>
                <a:cubicBezTo>
                  <a:pt x="1644952" y="188707"/>
                  <a:pt x="1707847" y="94364"/>
                  <a:pt x="1770743" y="2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文本框 15">
            <a:extLst>
              <a:ext uri="{FF2B5EF4-FFF2-40B4-BE49-F238E27FC236}">
                <a16:creationId xmlns:a16="http://schemas.microsoft.com/office/drawing/2014/main" id="{68FC996F-BCF7-44BD-8440-00474298B773}"/>
              </a:ext>
            </a:extLst>
          </p:cNvPr>
          <p:cNvSpPr txBox="1"/>
          <p:nvPr/>
        </p:nvSpPr>
        <p:spPr>
          <a:xfrm>
            <a:off x="1742373" y="922388"/>
            <a:ext cx="5205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Hasil </a:t>
            </a:r>
            <a:r>
              <a:rPr lang="en-U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Perbandingan</a:t>
            </a:r>
            <a:r>
              <a:rPr 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Akurasi</a:t>
            </a:r>
            <a:r>
              <a:rPr 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algn="ctr"/>
            <a:r>
              <a:rPr 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dan Waktu </a:t>
            </a:r>
            <a:r>
              <a:rPr lang="en-U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Eksekusi</a:t>
            </a:r>
            <a:r>
              <a:rPr 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000" b="1" dirty="0">
              <a:solidFill>
                <a:srgbClr val="FA938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42DCD5-47BE-4942-A775-CD4A04AAE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30510"/>
              </p:ext>
            </p:extLst>
          </p:nvPr>
        </p:nvGraphicFramePr>
        <p:xfrm>
          <a:off x="4488788" y="2294039"/>
          <a:ext cx="6855943" cy="28970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399437394"/>
                    </a:ext>
                  </a:extLst>
                </a:gridCol>
                <a:gridCol w="1115122">
                  <a:extLst>
                    <a:ext uri="{9D8B030D-6E8A-4147-A177-3AD203B41FA5}">
                      <a16:colId xmlns:a16="http://schemas.microsoft.com/office/drawing/2014/main" val="2219194169"/>
                    </a:ext>
                  </a:extLst>
                </a:gridCol>
                <a:gridCol w="1092820">
                  <a:extLst>
                    <a:ext uri="{9D8B030D-6E8A-4147-A177-3AD203B41FA5}">
                      <a16:colId xmlns:a16="http://schemas.microsoft.com/office/drawing/2014/main" val="2119454534"/>
                    </a:ext>
                  </a:extLst>
                </a:gridCol>
                <a:gridCol w="1128258">
                  <a:extLst>
                    <a:ext uri="{9D8B030D-6E8A-4147-A177-3AD203B41FA5}">
                      <a16:colId xmlns:a16="http://schemas.microsoft.com/office/drawing/2014/main" val="1220619594"/>
                    </a:ext>
                  </a:extLst>
                </a:gridCol>
                <a:gridCol w="1103971">
                  <a:extLst>
                    <a:ext uri="{9D8B030D-6E8A-4147-A177-3AD203B41FA5}">
                      <a16:colId xmlns:a16="http://schemas.microsoft.com/office/drawing/2014/main" val="3889193113"/>
                    </a:ext>
                  </a:extLst>
                </a:gridCol>
                <a:gridCol w="1044172">
                  <a:extLst>
                    <a:ext uri="{9D8B030D-6E8A-4147-A177-3AD203B41FA5}">
                      <a16:colId xmlns:a16="http://schemas.microsoft.com/office/drawing/2014/main" val="3221173569"/>
                    </a:ext>
                  </a:extLst>
                </a:gridCol>
              </a:tblGrid>
              <a:tr h="652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Kernel 3x3</a:t>
                      </a:r>
                      <a:endParaRPr lang="en-ID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Kernel 5x5</a:t>
                      </a:r>
                      <a:endParaRPr lang="en-ID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Kernel 7x7</a:t>
                      </a:r>
                      <a:endParaRPr lang="en-ID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Kernel 9x9</a:t>
                      </a:r>
                      <a:endParaRPr lang="en-ID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Kernel 11x11</a:t>
                      </a:r>
                      <a:endParaRPr lang="en-ID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52355"/>
                  </a:ext>
                </a:extLst>
              </a:tr>
              <a:tr h="1183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gambar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terdeteksi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dengan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benar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65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69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67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66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212823"/>
                  </a:ext>
                </a:extLst>
              </a:tr>
              <a:tr h="3668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Akurasi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78%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77%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83%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80%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79%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336333"/>
                  </a:ext>
                </a:extLst>
              </a:tr>
              <a:tr h="6520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Waktu 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detik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29.14386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26.81471</a:t>
                      </a:r>
                      <a:endParaRPr lang="en-ID" sz="18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25.32062</a:t>
                      </a:r>
                      <a:endParaRPr lang="en-ID" sz="18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23,67883</a:t>
                      </a:r>
                      <a:endParaRPr lang="en-ID" sz="18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23.44806</a:t>
                      </a:r>
                      <a:endParaRPr lang="en-ID" sz="18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81698"/>
                  </a:ext>
                </a:extLst>
              </a:tr>
            </a:tbl>
          </a:graphicData>
        </a:graphic>
      </p:graphicFrame>
      <p:sp>
        <p:nvSpPr>
          <p:cNvPr id="21" name="文本框 15">
            <a:extLst>
              <a:ext uri="{FF2B5EF4-FFF2-40B4-BE49-F238E27FC236}">
                <a16:creationId xmlns:a16="http://schemas.microsoft.com/office/drawing/2014/main" id="{DD1F6E1A-2E8A-488C-9223-66051C783409}"/>
              </a:ext>
            </a:extLst>
          </p:cNvPr>
          <p:cNvSpPr txBox="1"/>
          <p:nvPr/>
        </p:nvSpPr>
        <p:spPr>
          <a:xfrm>
            <a:off x="-121917" y="3008585"/>
            <a:ext cx="5251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Total Gambar </a:t>
            </a:r>
          </a:p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yang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Diuji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 </a:t>
            </a:r>
            <a:r>
              <a:rPr lang="en-US" altLang="zh-CN" sz="3200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83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400" b="1" dirty="0">
              <a:solidFill>
                <a:srgbClr val="FA938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074842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75999" cy="6858000"/>
          </a:xfrm>
          <a:prstGeom prst="rect">
            <a:avLst/>
          </a:prstGeom>
        </p:spPr>
      </p:pic>
      <p:sp>
        <p:nvSpPr>
          <p:cNvPr id="48" name="矩形: 圆角 8">
            <a:extLst>
              <a:ext uri="{FF2B5EF4-FFF2-40B4-BE49-F238E27FC236}">
                <a16:creationId xmlns:a16="http://schemas.microsoft.com/office/drawing/2014/main" id="{328CC1AB-51A3-44C4-B410-E09DBD0F38D9}"/>
              </a:ext>
            </a:extLst>
          </p:cNvPr>
          <p:cNvSpPr/>
          <p:nvPr/>
        </p:nvSpPr>
        <p:spPr>
          <a:xfrm>
            <a:off x="238692" y="5357391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矩形: 圆角 9">
            <a:extLst>
              <a:ext uri="{FF2B5EF4-FFF2-40B4-BE49-F238E27FC236}">
                <a16:creationId xmlns:a16="http://schemas.microsoft.com/office/drawing/2014/main" id="{A209E665-FB30-43FF-8874-A2C8AF743BB1}"/>
              </a:ext>
            </a:extLst>
          </p:cNvPr>
          <p:cNvSpPr/>
          <p:nvPr/>
        </p:nvSpPr>
        <p:spPr>
          <a:xfrm>
            <a:off x="10707669" y="289911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0" name="矩形 6">
            <a:extLst>
              <a:ext uri="{FF2B5EF4-FFF2-40B4-BE49-F238E27FC236}">
                <a16:creationId xmlns:a16="http://schemas.microsoft.com/office/drawing/2014/main" id="{04487BCF-F65A-4085-82A3-8DEB24099127}"/>
              </a:ext>
            </a:extLst>
          </p:cNvPr>
          <p:cNvSpPr/>
          <p:nvPr/>
        </p:nvSpPr>
        <p:spPr>
          <a:xfrm>
            <a:off x="497626" y="313273"/>
            <a:ext cx="11303521" cy="585231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F481C0-626D-4609-9D0B-0C4BCB01CF5D}"/>
              </a:ext>
            </a:extLst>
          </p:cNvPr>
          <p:cNvSpPr/>
          <p:nvPr/>
        </p:nvSpPr>
        <p:spPr>
          <a:xfrm>
            <a:off x="1955447" y="1232194"/>
            <a:ext cx="5990377" cy="704715"/>
          </a:xfrm>
          <a:prstGeom prst="rect">
            <a:avLst/>
          </a:prstGeom>
          <a:solidFill>
            <a:srgbClr val="9CCBF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2572C-FB17-4F77-A1B3-62882B9FECEA}"/>
              </a:ext>
            </a:extLst>
          </p:cNvPr>
          <p:cNvSpPr/>
          <p:nvPr/>
        </p:nvSpPr>
        <p:spPr>
          <a:xfrm>
            <a:off x="1576032" y="775319"/>
            <a:ext cx="6189145" cy="959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等腰三角形 5">
            <a:extLst>
              <a:ext uri="{FF2B5EF4-FFF2-40B4-BE49-F238E27FC236}">
                <a16:creationId xmlns:a16="http://schemas.microsoft.com/office/drawing/2014/main" id="{3E90C21C-FBC9-42A7-8E81-BCCBF1F8E9C9}"/>
              </a:ext>
            </a:extLst>
          </p:cNvPr>
          <p:cNvSpPr/>
          <p:nvPr/>
        </p:nvSpPr>
        <p:spPr>
          <a:xfrm rot="1924931" flipV="1">
            <a:off x="7466494" y="604471"/>
            <a:ext cx="438172" cy="405936"/>
          </a:xfrm>
          <a:prstGeom prst="triangle">
            <a:avLst/>
          </a:prstGeom>
          <a:solidFill>
            <a:srgbClr val="FA938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椭圆 6">
            <a:extLst>
              <a:ext uri="{FF2B5EF4-FFF2-40B4-BE49-F238E27FC236}">
                <a16:creationId xmlns:a16="http://schemas.microsoft.com/office/drawing/2014/main" id="{5A48971E-3236-49E1-AF6C-52D6E1088842}"/>
              </a:ext>
            </a:extLst>
          </p:cNvPr>
          <p:cNvSpPr/>
          <p:nvPr/>
        </p:nvSpPr>
        <p:spPr>
          <a:xfrm>
            <a:off x="7945824" y="664730"/>
            <a:ext cx="328302" cy="31665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任意多边形: 形状 3">
            <a:extLst>
              <a:ext uri="{FF2B5EF4-FFF2-40B4-BE49-F238E27FC236}">
                <a16:creationId xmlns:a16="http://schemas.microsoft.com/office/drawing/2014/main" id="{CFAF4B66-D72D-4E86-8669-5CB6D37B29DB}"/>
              </a:ext>
            </a:extLst>
          </p:cNvPr>
          <p:cNvSpPr/>
          <p:nvPr/>
        </p:nvSpPr>
        <p:spPr>
          <a:xfrm>
            <a:off x="903868" y="845360"/>
            <a:ext cx="1148686" cy="144242"/>
          </a:xfrm>
          <a:custGeom>
            <a:avLst/>
            <a:gdLst>
              <a:gd name="connsiteX0" fmla="*/ 0 w 1770743"/>
              <a:gd name="connsiteY0" fmla="*/ 203222 h 203318"/>
              <a:gd name="connsiteX1" fmla="*/ 217714 w 1770743"/>
              <a:gd name="connsiteY1" fmla="*/ 29050 h 203318"/>
              <a:gd name="connsiteX2" fmla="*/ 537029 w 1770743"/>
              <a:gd name="connsiteY2" fmla="*/ 203222 h 203318"/>
              <a:gd name="connsiteX3" fmla="*/ 798286 w 1770743"/>
              <a:gd name="connsiteY3" fmla="*/ 22 h 203318"/>
              <a:gd name="connsiteX4" fmla="*/ 1059543 w 1770743"/>
              <a:gd name="connsiteY4" fmla="*/ 203222 h 203318"/>
              <a:gd name="connsiteX5" fmla="*/ 1306286 w 1770743"/>
              <a:gd name="connsiteY5" fmla="*/ 22 h 203318"/>
              <a:gd name="connsiteX6" fmla="*/ 1567543 w 1770743"/>
              <a:gd name="connsiteY6" fmla="*/ 188707 h 203318"/>
              <a:gd name="connsiteX7" fmla="*/ 1770743 w 1770743"/>
              <a:gd name="connsiteY7" fmla="*/ 22 h 2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743" h="203318">
                <a:moveTo>
                  <a:pt x="0" y="203222"/>
                </a:moveTo>
                <a:cubicBezTo>
                  <a:pt x="64104" y="116136"/>
                  <a:pt x="128209" y="29050"/>
                  <a:pt x="217714" y="29050"/>
                </a:cubicBezTo>
                <a:cubicBezTo>
                  <a:pt x="307219" y="29050"/>
                  <a:pt x="440267" y="208060"/>
                  <a:pt x="537029" y="203222"/>
                </a:cubicBezTo>
                <a:cubicBezTo>
                  <a:pt x="633791" y="198384"/>
                  <a:pt x="711200" y="22"/>
                  <a:pt x="798286" y="22"/>
                </a:cubicBezTo>
                <a:cubicBezTo>
                  <a:pt x="885372" y="22"/>
                  <a:pt x="974876" y="203222"/>
                  <a:pt x="1059543" y="203222"/>
                </a:cubicBezTo>
                <a:cubicBezTo>
                  <a:pt x="1144210" y="203222"/>
                  <a:pt x="1221619" y="2441"/>
                  <a:pt x="1306286" y="22"/>
                </a:cubicBezTo>
                <a:cubicBezTo>
                  <a:pt x="1390953" y="-2397"/>
                  <a:pt x="1490134" y="188707"/>
                  <a:pt x="1567543" y="188707"/>
                </a:cubicBezTo>
                <a:cubicBezTo>
                  <a:pt x="1644952" y="188707"/>
                  <a:pt x="1707847" y="94364"/>
                  <a:pt x="1770743" y="2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文本框 15">
            <a:extLst>
              <a:ext uri="{FF2B5EF4-FFF2-40B4-BE49-F238E27FC236}">
                <a16:creationId xmlns:a16="http://schemas.microsoft.com/office/drawing/2014/main" id="{68FC996F-BCF7-44BD-8440-00474298B773}"/>
              </a:ext>
            </a:extLst>
          </p:cNvPr>
          <p:cNvSpPr txBox="1"/>
          <p:nvPr/>
        </p:nvSpPr>
        <p:spPr>
          <a:xfrm>
            <a:off x="1696513" y="903610"/>
            <a:ext cx="589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Grafik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Kernel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terhadap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Jumlah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Citra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Dikenali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dengan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Benar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dan Rata-rata Waktu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Eksekusi</a:t>
            </a:r>
            <a:endParaRPr lang="zh-CN" altLang="en-US" b="1" dirty="0">
              <a:solidFill>
                <a:srgbClr val="FA938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8B3C4F4-32ED-4B50-A710-8C9AE1ED69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6625808"/>
              </p:ext>
            </p:extLst>
          </p:nvPr>
        </p:nvGraphicFramePr>
        <p:xfrm>
          <a:off x="1073320" y="2316242"/>
          <a:ext cx="5125612" cy="2752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942751A-F955-4A36-9DC6-3CA26FD14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743903"/>
              </p:ext>
            </p:extLst>
          </p:nvPr>
        </p:nvGraphicFramePr>
        <p:xfrm>
          <a:off x="6457077" y="2313714"/>
          <a:ext cx="4532413" cy="275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B5A82BD-1D62-4536-9E03-8A654F5E0C13}"/>
              </a:ext>
            </a:extLst>
          </p:cNvPr>
          <p:cNvSpPr txBox="1"/>
          <p:nvPr/>
        </p:nvSpPr>
        <p:spPr>
          <a:xfrm>
            <a:off x="1160348" y="5321804"/>
            <a:ext cx="4835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 </a:t>
            </a:r>
            <a:r>
              <a:rPr lang="en-US" altLang="zh-CN" sz="1600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kernel 7x7 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menghasilkan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akurasi</a:t>
            </a:r>
            <a:r>
              <a:rPr lang="en-US" altLang="zh-CN" sz="1600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paling </a:t>
            </a:r>
            <a:r>
              <a:rPr lang="en-US" altLang="zh-CN" sz="1600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tinggi</a:t>
            </a:r>
            <a:endParaRPr lang="en-US" altLang="zh-CN" sz="1600" b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B1B06-15B8-407F-8980-45D26D72546D}"/>
              </a:ext>
            </a:extLst>
          </p:cNvPr>
          <p:cNvSpPr/>
          <p:nvPr/>
        </p:nvSpPr>
        <p:spPr>
          <a:xfrm>
            <a:off x="6557436" y="5309865"/>
            <a:ext cx="4432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Nilai </a:t>
            </a:r>
            <a:r>
              <a:rPr lang="en-US" altLang="zh-CN" sz="16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kernel 11x11 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menghasilkan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waktu</a:t>
            </a:r>
            <a:r>
              <a:rPr lang="en-US" altLang="zh-CN" sz="16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eksekusi</a:t>
            </a:r>
            <a:r>
              <a:rPr lang="en-US" altLang="zh-CN" sz="16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paling </a:t>
            </a:r>
            <a:r>
              <a:rPr lang="en-US" altLang="zh-CN" sz="1600" b="1" dirty="0" err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sedikit</a:t>
            </a:r>
            <a:endParaRPr lang="zh-CN" altLang="en-US" sz="16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74563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75999" cy="6858000"/>
          </a:xfrm>
          <a:prstGeom prst="rect">
            <a:avLst/>
          </a:prstGeom>
        </p:spPr>
      </p:pic>
      <p:sp>
        <p:nvSpPr>
          <p:cNvPr id="48" name="矩形: 圆角 8">
            <a:extLst>
              <a:ext uri="{FF2B5EF4-FFF2-40B4-BE49-F238E27FC236}">
                <a16:creationId xmlns:a16="http://schemas.microsoft.com/office/drawing/2014/main" id="{328CC1AB-51A3-44C4-B410-E09DBD0F38D9}"/>
              </a:ext>
            </a:extLst>
          </p:cNvPr>
          <p:cNvSpPr/>
          <p:nvPr/>
        </p:nvSpPr>
        <p:spPr>
          <a:xfrm>
            <a:off x="238692" y="5357391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矩形: 圆角 9">
            <a:extLst>
              <a:ext uri="{FF2B5EF4-FFF2-40B4-BE49-F238E27FC236}">
                <a16:creationId xmlns:a16="http://schemas.microsoft.com/office/drawing/2014/main" id="{A209E665-FB30-43FF-8874-A2C8AF743BB1}"/>
              </a:ext>
            </a:extLst>
          </p:cNvPr>
          <p:cNvSpPr/>
          <p:nvPr/>
        </p:nvSpPr>
        <p:spPr>
          <a:xfrm>
            <a:off x="10707669" y="167250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0" name="矩形 6">
            <a:extLst>
              <a:ext uri="{FF2B5EF4-FFF2-40B4-BE49-F238E27FC236}">
                <a16:creationId xmlns:a16="http://schemas.microsoft.com/office/drawing/2014/main" id="{04487BCF-F65A-4085-82A3-8DEB24099127}"/>
              </a:ext>
            </a:extLst>
          </p:cNvPr>
          <p:cNvSpPr/>
          <p:nvPr/>
        </p:nvSpPr>
        <p:spPr>
          <a:xfrm>
            <a:off x="497626" y="369029"/>
            <a:ext cx="11303521" cy="602658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F481C0-626D-4609-9D0B-0C4BCB01CF5D}"/>
              </a:ext>
            </a:extLst>
          </p:cNvPr>
          <p:cNvSpPr/>
          <p:nvPr/>
        </p:nvSpPr>
        <p:spPr>
          <a:xfrm>
            <a:off x="1955447" y="1232194"/>
            <a:ext cx="5990377" cy="704715"/>
          </a:xfrm>
          <a:prstGeom prst="rect">
            <a:avLst/>
          </a:prstGeom>
          <a:solidFill>
            <a:srgbClr val="9CCBF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2572C-FB17-4F77-A1B3-62882B9FECEA}"/>
              </a:ext>
            </a:extLst>
          </p:cNvPr>
          <p:cNvSpPr/>
          <p:nvPr/>
        </p:nvSpPr>
        <p:spPr>
          <a:xfrm>
            <a:off x="1576032" y="775319"/>
            <a:ext cx="6189145" cy="959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等腰三角形 5">
            <a:extLst>
              <a:ext uri="{FF2B5EF4-FFF2-40B4-BE49-F238E27FC236}">
                <a16:creationId xmlns:a16="http://schemas.microsoft.com/office/drawing/2014/main" id="{3E90C21C-FBC9-42A7-8E81-BCCBF1F8E9C9}"/>
              </a:ext>
            </a:extLst>
          </p:cNvPr>
          <p:cNvSpPr/>
          <p:nvPr/>
        </p:nvSpPr>
        <p:spPr>
          <a:xfrm rot="1924931" flipV="1">
            <a:off x="7663307" y="547758"/>
            <a:ext cx="438172" cy="405936"/>
          </a:xfrm>
          <a:prstGeom prst="triangle">
            <a:avLst/>
          </a:prstGeom>
          <a:solidFill>
            <a:srgbClr val="FA938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椭圆 6">
            <a:extLst>
              <a:ext uri="{FF2B5EF4-FFF2-40B4-BE49-F238E27FC236}">
                <a16:creationId xmlns:a16="http://schemas.microsoft.com/office/drawing/2014/main" id="{5A48971E-3236-49E1-AF6C-52D6E1088842}"/>
              </a:ext>
            </a:extLst>
          </p:cNvPr>
          <p:cNvSpPr/>
          <p:nvPr/>
        </p:nvSpPr>
        <p:spPr>
          <a:xfrm>
            <a:off x="7945824" y="664730"/>
            <a:ext cx="328302" cy="31665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任意多边形: 形状 3">
            <a:extLst>
              <a:ext uri="{FF2B5EF4-FFF2-40B4-BE49-F238E27FC236}">
                <a16:creationId xmlns:a16="http://schemas.microsoft.com/office/drawing/2014/main" id="{CFAF4B66-D72D-4E86-8669-5CB6D37B29DB}"/>
              </a:ext>
            </a:extLst>
          </p:cNvPr>
          <p:cNvSpPr/>
          <p:nvPr/>
        </p:nvSpPr>
        <p:spPr>
          <a:xfrm>
            <a:off x="903868" y="845360"/>
            <a:ext cx="1148686" cy="144242"/>
          </a:xfrm>
          <a:custGeom>
            <a:avLst/>
            <a:gdLst>
              <a:gd name="connsiteX0" fmla="*/ 0 w 1770743"/>
              <a:gd name="connsiteY0" fmla="*/ 203222 h 203318"/>
              <a:gd name="connsiteX1" fmla="*/ 217714 w 1770743"/>
              <a:gd name="connsiteY1" fmla="*/ 29050 h 203318"/>
              <a:gd name="connsiteX2" fmla="*/ 537029 w 1770743"/>
              <a:gd name="connsiteY2" fmla="*/ 203222 h 203318"/>
              <a:gd name="connsiteX3" fmla="*/ 798286 w 1770743"/>
              <a:gd name="connsiteY3" fmla="*/ 22 h 203318"/>
              <a:gd name="connsiteX4" fmla="*/ 1059543 w 1770743"/>
              <a:gd name="connsiteY4" fmla="*/ 203222 h 203318"/>
              <a:gd name="connsiteX5" fmla="*/ 1306286 w 1770743"/>
              <a:gd name="connsiteY5" fmla="*/ 22 h 203318"/>
              <a:gd name="connsiteX6" fmla="*/ 1567543 w 1770743"/>
              <a:gd name="connsiteY6" fmla="*/ 188707 h 203318"/>
              <a:gd name="connsiteX7" fmla="*/ 1770743 w 1770743"/>
              <a:gd name="connsiteY7" fmla="*/ 22 h 2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743" h="203318">
                <a:moveTo>
                  <a:pt x="0" y="203222"/>
                </a:moveTo>
                <a:cubicBezTo>
                  <a:pt x="64104" y="116136"/>
                  <a:pt x="128209" y="29050"/>
                  <a:pt x="217714" y="29050"/>
                </a:cubicBezTo>
                <a:cubicBezTo>
                  <a:pt x="307219" y="29050"/>
                  <a:pt x="440267" y="208060"/>
                  <a:pt x="537029" y="203222"/>
                </a:cubicBezTo>
                <a:cubicBezTo>
                  <a:pt x="633791" y="198384"/>
                  <a:pt x="711200" y="22"/>
                  <a:pt x="798286" y="22"/>
                </a:cubicBezTo>
                <a:cubicBezTo>
                  <a:pt x="885372" y="22"/>
                  <a:pt x="974876" y="203222"/>
                  <a:pt x="1059543" y="203222"/>
                </a:cubicBezTo>
                <a:cubicBezTo>
                  <a:pt x="1144210" y="203222"/>
                  <a:pt x="1221619" y="2441"/>
                  <a:pt x="1306286" y="22"/>
                </a:cubicBezTo>
                <a:cubicBezTo>
                  <a:pt x="1390953" y="-2397"/>
                  <a:pt x="1490134" y="188707"/>
                  <a:pt x="1567543" y="188707"/>
                </a:cubicBezTo>
                <a:cubicBezTo>
                  <a:pt x="1644952" y="188707"/>
                  <a:pt x="1707847" y="94364"/>
                  <a:pt x="1770743" y="2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文本框 15">
            <a:extLst>
              <a:ext uri="{FF2B5EF4-FFF2-40B4-BE49-F238E27FC236}">
                <a16:creationId xmlns:a16="http://schemas.microsoft.com/office/drawing/2014/main" id="{68FC996F-BCF7-44BD-8440-00474298B773}"/>
              </a:ext>
            </a:extLst>
          </p:cNvPr>
          <p:cNvSpPr txBox="1"/>
          <p:nvPr/>
        </p:nvSpPr>
        <p:spPr>
          <a:xfrm>
            <a:off x="1696513" y="881308"/>
            <a:ext cx="5892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Hasil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Profilling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Eksekusi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Program ALPR </a:t>
            </a:r>
            <a:endParaRPr lang="zh-CN" altLang="en-US" sz="2400" b="1" dirty="0">
              <a:solidFill>
                <a:srgbClr val="FA938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7EC4D4-13CB-462C-ACEB-A512A6129C4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t="28636" r="36731" b="6215"/>
          <a:stretch/>
        </p:blipFill>
        <p:spPr bwMode="auto">
          <a:xfrm>
            <a:off x="875478" y="2148555"/>
            <a:ext cx="5220522" cy="27197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5C5452-4530-4FF9-A186-725DC799216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t="31892" r="35561" b="4721"/>
          <a:stretch/>
        </p:blipFill>
        <p:spPr bwMode="auto">
          <a:xfrm>
            <a:off x="6237998" y="2176433"/>
            <a:ext cx="5217795" cy="27197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955458-E6A6-492D-83CF-2DF3FA1C4397}"/>
              </a:ext>
            </a:extLst>
          </p:cNvPr>
          <p:cNvSpPr/>
          <p:nvPr/>
        </p:nvSpPr>
        <p:spPr>
          <a:xfrm>
            <a:off x="903868" y="2967572"/>
            <a:ext cx="4437566" cy="144000"/>
          </a:xfrm>
          <a:prstGeom prst="rect">
            <a:avLst/>
          </a:prstGeom>
          <a:noFill/>
          <a:ln w="28575">
            <a:solidFill>
              <a:srgbClr val="82B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400FAD-6F3E-4E5E-9CC8-87802DEF8011}"/>
              </a:ext>
            </a:extLst>
          </p:cNvPr>
          <p:cNvSpPr/>
          <p:nvPr/>
        </p:nvSpPr>
        <p:spPr>
          <a:xfrm>
            <a:off x="6237998" y="2960970"/>
            <a:ext cx="4437566" cy="144000"/>
          </a:xfrm>
          <a:prstGeom prst="rect">
            <a:avLst/>
          </a:prstGeom>
          <a:noFill/>
          <a:ln w="28575">
            <a:solidFill>
              <a:srgbClr val="82B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2D848ABB-2998-423C-A2BF-B02150E9FC1C}"/>
              </a:ext>
            </a:extLst>
          </p:cNvPr>
          <p:cNvSpPr txBox="1"/>
          <p:nvPr/>
        </p:nvSpPr>
        <p:spPr>
          <a:xfrm>
            <a:off x="796205" y="4959200"/>
            <a:ext cx="10676786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Fungsi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paling 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banyak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menghabiskan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waktu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eksekusi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adalah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id-ID" sz="1600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fungsi </a:t>
            </a:r>
            <a:r>
              <a:rPr lang="id-ID" sz="1600" b="1" i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floatconv</a:t>
            </a:r>
            <a:r>
              <a:rPr lang="id-ID" sz="1600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id-ID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pada file </a:t>
            </a:r>
            <a:r>
              <a:rPr lang="id-ID" sz="16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</a:t>
            </a:r>
            <a:r>
              <a:rPr lang="id-ID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npyio.py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dengan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waktu</a:t>
            </a:r>
            <a:r>
              <a: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total </a:t>
            </a:r>
            <a:r>
              <a:rPr lang="en-US" sz="1600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13,9 </a:t>
            </a:r>
            <a:r>
              <a:rPr lang="en-US" sz="1600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detik</a:t>
            </a:r>
            <a:endParaRPr lang="en-US" sz="1600" b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D83CD9-C8D6-4C3F-8098-DE9A6616731B}"/>
              </a:ext>
            </a:extLst>
          </p:cNvPr>
          <p:cNvSpPr/>
          <p:nvPr/>
        </p:nvSpPr>
        <p:spPr>
          <a:xfrm>
            <a:off x="8456781" y="1238416"/>
            <a:ext cx="3016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total 2554 daftar </a:t>
            </a:r>
            <a:r>
              <a:rPr lang="en-US" altLang="zh-CN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fungsi</a:t>
            </a:r>
            <a:r>
              <a:rPr lang="en-US" altLang="zh-CN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4297117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06322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8" name="Freeform 8"/>
          <p:cNvSpPr>
            <a:spLocks/>
          </p:cNvSpPr>
          <p:nvPr/>
        </p:nvSpPr>
        <p:spPr bwMode="auto">
          <a:xfrm flipH="1">
            <a:off x="1196066" y="1872507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1999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5067241" y="2844465"/>
            <a:ext cx="6189331" cy="913381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lvl="0"/>
            <a:r>
              <a:rPr lang="id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Untuk mengetahui rata-rata waktu yang dibutuhkan </a:t>
            </a:r>
            <a:r>
              <a:rPr lang="en-US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 PC</a:t>
            </a:r>
            <a:r>
              <a:rPr lang="id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dalam memproses algoritma ALPR untuk menghasilkan data plat yang diinginkan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US" sz="2000" dirty="0">
              <a:latin typeface="Microsoft YaHei" pitchFamily="34" charset="-122"/>
              <a:ea typeface="Microsoft YaHei" pitchFamily="34" charset="-122"/>
            </a:endParaRPr>
          </a:p>
        </p:txBody>
      </p:sp>
      <p:grpSp>
        <p:nvGrpSpPr>
          <p:cNvPr id="3" name="组合 16"/>
          <p:cNvGrpSpPr/>
          <p:nvPr/>
        </p:nvGrpSpPr>
        <p:grpSpPr>
          <a:xfrm>
            <a:off x="4156882" y="2860387"/>
            <a:ext cx="560664" cy="530674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rgbClr val="7AB8BF"/>
            </a:solidFill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31486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 dirty="0">
                  <a:latin typeface="微软雅黑" pitchFamily="34" charset="-122"/>
                </a:rPr>
                <a:t>1</a:t>
              </a:r>
              <a:endParaRPr lang="zh-CN" altLang="en-US" sz="1599" b="1" dirty="0">
                <a:latin typeface="微软雅黑" pitchFamily="34" charset="-122"/>
              </a:endParaRPr>
            </a:p>
          </p:txBody>
        </p:sp>
      </p:grpSp>
      <p:grpSp>
        <p:nvGrpSpPr>
          <p:cNvPr id="4" name="组合 19"/>
          <p:cNvGrpSpPr/>
          <p:nvPr/>
        </p:nvGrpSpPr>
        <p:grpSpPr>
          <a:xfrm>
            <a:off x="4156882" y="4195870"/>
            <a:ext cx="560664" cy="530674"/>
            <a:chOff x="6409426" y="2394908"/>
            <a:chExt cx="962086" cy="962084"/>
          </a:xfrm>
          <a:solidFill>
            <a:srgbClr val="7AB8BF"/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133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5067240" y="4158183"/>
            <a:ext cx="6073671" cy="636383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lvl="0"/>
            <a:r>
              <a:rPr lang="id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Untuk mengetahui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kinerja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CPU Mini PC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memproses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algoritma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ALPR.</a:t>
            </a:r>
            <a:endParaRPr lang="en-ID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788276" y="646387"/>
            <a:ext cx="5533695" cy="514165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TUJUAN PENELITIAN</a:t>
            </a:r>
          </a:p>
        </p:txBody>
      </p:sp>
      <p:sp>
        <p:nvSpPr>
          <p:cNvPr id="37" name="Freeform 6"/>
          <p:cNvSpPr>
            <a:spLocks/>
          </p:cNvSpPr>
          <p:nvPr/>
        </p:nvSpPr>
        <p:spPr bwMode="auto">
          <a:xfrm>
            <a:off x="2038122" y="4890236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1466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Freeform 8"/>
          <p:cNvSpPr>
            <a:spLocks/>
          </p:cNvSpPr>
          <p:nvPr/>
        </p:nvSpPr>
        <p:spPr bwMode="auto">
          <a:xfrm>
            <a:off x="1201326" y="1877767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1999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Freeform 10"/>
          <p:cNvSpPr>
            <a:spLocks/>
          </p:cNvSpPr>
          <p:nvPr/>
        </p:nvSpPr>
        <p:spPr bwMode="auto">
          <a:xfrm>
            <a:off x="2790910" y="2481314"/>
            <a:ext cx="843146" cy="1488403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noFill/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/>
        </p:nvSpPr>
        <p:spPr bwMode="auto">
          <a:xfrm>
            <a:off x="1232302" y="2058966"/>
            <a:ext cx="967334" cy="1522800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solidFill>
              <a:srgbClr val="7AB8BF"/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10"/>
          <p:cNvSpPr txBox="1"/>
          <p:nvPr/>
        </p:nvSpPr>
        <p:spPr>
          <a:xfrm>
            <a:off x="1523575" y="2925949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Freeform 9"/>
          <p:cNvSpPr>
            <a:spLocks/>
          </p:cNvSpPr>
          <p:nvPr/>
        </p:nvSpPr>
        <p:spPr bwMode="auto">
          <a:xfrm>
            <a:off x="1823045" y="1880754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11"/>
          <p:cNvSpPr txBox="1"/>
          <p:nvPr/>
        </p:nvSpPr>
        <p:spPr>
          <a:xfrm>
            <a:off x="2418530" y="2088896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3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533" b="1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3165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6" grpId="0"/>
      <p:bldP spid="39" grpId="0"/>
      <p:bldP spid="42" grpId="0" animBg="1"/>
      <p:bldP spid="37" grpId="0" animBg="1"/>
      <p:bldP spid="38" grpId="0" animBg="1"/>
      <p:bldP spid="43" grpId="0" animBg="1"/>
      <p:bldP spid="44" grpId="0" animBg="1"/>
      <p:bldP spid="45" grpId="0"/>
      <p:bldP spid="41" grpId="0" animBg="1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75999" cy="6858000"/>
          </a:xfrm>
          <a:prstGeom prst="rect">
            <a:avLst/>
          </a:prstGeom>
        </p:spPr>
      </p:pic>
      <p:sp>
        <p:nvSpPr>
          <p:cNvPr id="48" name="矩形: 圆角 8">
            <a:extLst>
              <a:ext uri="{FF2B5EF4-FFF2-40B4-BE49-F238E27FC236}">
                <a16:creationId xmlns:a16="http://schemas.microsoft.com/office/drawing/2014/main" id="{328CC1AB-51A3-44C4-B410-E09DBD0F38D9}"/>
              </a:ext>
            </a:extLst>
          </p:cNvPr>
          <p:cNvSpPr/>
          <p:nvPr/>
        </p:nvSpPr>
        <p:spPr>
          <a:xfrm>
            <a:off x="238692" y="5357391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矩形: 圆角 9">
            <a:extLst>
              <a:ext uri="{FF2B5EF4-FFF2-40B4-BE49-F238E27FC236}">
                <a16:creationId xmlns:a16="http://schemas.microsoft.com/office/drawing/2014/main" id="{A209E665-FB30-43FF-8874-A2C8AF743BB1}"/>
              </a:ext>
            </a:extLst>
          </p:cNvPr>
          <p:cNvSpPr/>
          <p:nvPr/>
        </p:nvSpPr>
        <p:spPr>
          <a:xfrm>
            <a:off x="10707669" y="167250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0" name="矩形 6">
            <a:extLst>
              <a:ext uri="{FF2B5EF4-FFF2-40B4-BE49-F238E27FC236}">
                <a16:creationId xmlns:a16="http://schemas.microsoft.com/office/drawing/2014/main" id="{04487BCF-F65A-4085-82A3-8DEB24099127}"/>
              </a:ext>
            </a:extLst>
          </p:cNvPr>
          <p:cNvSpPr/>
          <p:nvPr/>
        </p:nvSpPr>
        <p:spPr>
          <a:xfrm>
            <a:off x="497626" y="302122"/>
            <a:ext cx="11303521" cy="602658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F481C0-626D-4609-9D0B-0C4BCB01CF5D}"/>
              </a:ext>
            </a:extLst>
          </p:cNvPr>
          <p:cNvSpPr/>
          <p:nvPr/>
        </p:nvSpPr>
        <p:spPr>
          <a:xfrm>
            <a:off x="2985042" y="1847365"/>
            <a:ext cx="6987831" cy="1129930"/>
          </a:xfrm>
          <a:prstGeom prst="rect">
            <a:avLst/>
          </a:prstGeom>
          <a:solidFill>
            <a:srgbClr val="9CCBF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D2572C-FB17-4F77-A1B3-62882B9FECEA}"/>
              </a:ext>
            </a:extLst>
          </p:cNvPr>
          <p:cNvSpPr/>
          <p:nvPr/>
        </p:nvSpPr>
        <p:spPr>
          <a:xfrm>
            <a:off x="2505268" y="1412792"/>
            <a:ext cx="7219696" cy="12623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等腰三角形 5">
            <a:extLst>
              <a:ext uri="{FF2B5EF4-FFF2-40B4-BE49-F238E27FC236}">
                <a16:creationId xmlns:a16="http://schemas.microsoft.com/office/drawing/2014/main" id="{3E90C21C-FBC9-42A7-8E81-BCCBF1F8E9C9}"/>
              </a:ext>
            </a:extLst>
          </p:cNvPr>
          <p:cNvSpPr/>
          <p:nvPr/>
        </p:nvSpPr>
        <p:spPr>
          <a:xfrm rot="1924931" flipV="1">
            <a:off x="9471380" y="1356061"/>
            <a:ext cx="438172" cy="405936"/>
          </a:xfrm>
          <a:prstGeom prst="triangle">
            <a:avLst/>
          </a:prstGeom>
          <a:solidFill>
            <a:srgbClr val="FA938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椭圆 6">
            <a:extLst>
              <a:ext uri="{FF2B5EF4-FFF2-40B4-BE49-F238E27FC236}">
                <a16:creationId xmlns:a16="http://schemas.microsoft.com/office/drawing/2014/main" id="{5A48971E-3236-49E1-AF6C-52D6E1088842}"/>
              </a:ext>
            </a:extLst>
          </p:cNvPr>
          <p:cNvSpPr/>
          <p:nvPr/>
        </p:nvSpPr>
        <p:spPr>
          <a:xfrm>
            <a:off x="10030594" y="1627075"/>
            <a:ext cx="328302" cy="31665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任意多边形: 形状 3">
            <a:extLst>
              <a:ext uri="{FF2B5EF4-FFF2-40B4-BE49-F238E27FC236}">
                <a16:creationId xmlns:a16="http://schemas.microsoft.com/office/drawing/2014/main" id="{CFAF4B66-D72D-4E86-8669-5CB6D37B29DB}"/>
              </a:ext>
            </a:extLst>
          </p:cNvPr>
          <p:cNvSpPr/>
          <p:nvPr/>
        </p:nvSpPr>
        <p:spPr>
          <a:xfrm>
            <a:off x="1833104" y="1482833"/>
            <a:ext cx="1148686" cy="144242"/>
          </a:xfrm>
          <a:custGeom>
            <a:avLst/>
            <a:gdLst>
              <a:gd name="connsiteX0" fmla="*/ 0 w 1770743"/>
              <a:gd name="connsiteY0" fmla="*/ 203222 h 203318"/>
              <a:gd name="connsiteX1" fmla="*/ 217714 w 1770743"/>
              <a:gd name="connsiteY1" fmla="*/ 29050 h 203318"/>
              <a:gd name="connsiteX2" fmla="*/ 537029 w 1770743"/>
              <a:gd name="connsiteY2" fmla="*/ 203222 h 203318"/>
              <a:gd name="connsiteX3" fmla="*/ 798286 w 1770743"/>
              <a:gd name="connsiteY3" fmla="*/ 22 h 203318"/>
              <a:gd name="connsiteX4" fmla="*/ 1059543 w 1770743"/>
              <a:gd name="connsiteY4" fmla="*/ 203222 h 203318"/>
              <a:gd name="connsiteX5" fmla="*/ 1306286 w 1770743"/>
              <a:gd name="connsiteY5" fmla="*/ 22 h 203318"/>
              <a:gd name="connsiteX6" fmla="*/ 1567543 w 1770743"/>
              <a:gd name="connsiteY6" fmla="*/ 188707 h 203318"/>
              <a:gd name="connsiteX7" fmla="*/ 1770743 w 1770743"/>
              <a:gd name="connsiteY7" fmla="*/ 22 h 2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743" h="203318">
                <a:moveTo>
                  <a:pt x="0" y="203222"/>
                </a:moveTo>
                <a:cubicBezTo>
                  <a:pt x="64104" y="116136"/>
                  <a:pt x="128209" y="29050"/>
                  <a:pt x="217714" y="29050"/>
                </a:cubicBezTo>
                <a:cubicBezTo>
                  <a:pt x="307219" y="29050"/>
                  <a:pt x="440267" y="208060"/>
                  <a:pt x="537029" y="203222"/>
                </a:cubicBezTo>
                <a:cubicBezTo>
                  <a:pt x="633791" y="198384"/>
                  <a:pt x="711200" y="22"/>
                  <a:pt x="798286" y="22"/>
                </a:cubicBezTo>
                <a:cubicBezTo>
                  <a:pt x="885372" y="22"/>
                  <a:pt x="974876" y="203222"/>
                  <a:pt x="1059543" y="203222"/>
                </a:cubicBezTo>
                <a:cubicBezTo>
                  <a:pt x="1144210" y="203222"/>
                  <a:pt x="1221619" y="2441"/>
                  <a:pt x="1306286" y="22"/>
                </a:cubicBezTo>
                <a:cubicBezTo>
                  <a:pt x="1390953" y="-2397"/>
                  <a:pt x="1490134" y="188707"/>
                  <a:pt x="1567543" y="188707"/>
                </a:cubicBezTo>
                <a:cubicBezTo>
                  <a:pt x="1644952" y="188707"/>
                  <a:pt x="1707847" y="94364"/>
                  <a:pt x="1770743" y="2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文本框 15">
            <a:extLst>
              <a:ext uri="{FF2B5EF4-FFF2-40B4-BE49-F238E27FC236}">
                <a16:creationId xmlns:a16="http://schemas.microsoft.com/office/drawing/2014/main" id="{68FC996F-BCF7-44BD-8440-00474298B773}"/>
              </a:ext>
            </a:extLst>
          </p:cNvPr>
          <p:cNvSpPr txBox="1"/>
          <p:nvPr/>
        </p:nvSpPr>
        <p:spPr>
          <a:xfrm>
            <a:off x="2659202" y="1697197"/>
            <a:ext cx="6873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lvl="1" algn="ctr"/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Hasil </a:t>
            </a:r>
            <a:r>
              <a:rPr lang="en-ID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Evaluasi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Kinerja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MiniPC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dengan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Parameter </a:t>
            </a:r>
            <a:r>
              <a:rPr lang="en-ID" sz="20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System Time, User Time</a:t>
            </a:r>
            <a:r>
              <a:rPr lang="en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dan </a:t>
            </a:r>
            <a:r>
              <a:rPr lang="en-ID" sz="2000" b="1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Idle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EDB1E1-AFBF-4738-A9FB-51E6BBEDBA89}"/>
              </a:ext>
            </a:extLst>
          </p:cNvPr>
          <p:cNvSpPr/>
          <p:nvPr/>
        </p:nvSpPr>
        <p:spPr>
          <a:xfrm>
            <a:off x="1967359" y="3579190"/>
            <a:ext cx="90231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Proses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pengujian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dilakukan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dengan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dua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keadaan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yaitu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mengamati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kinerja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CPU Mini PC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saat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tidak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melakukan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ekseksusi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program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hanya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startup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program yang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berjalan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dan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kinerja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CPU Mini PC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saat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mengeksekusi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program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</a:p>
          <a:p>
            <a:pPr algn="just"/>
            <a:endParaRPr lang="en-ID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Masing-masing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keadaan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diamati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setiap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20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detik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78279582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75999" cy="6858000"/>
          </a:xfrm>
          <a:prstGeom prst="rect">
            <a:avLst/>
          </a:prstGeom>
        </p:spPr>
      </p:pic>
      <p:sp>
        <p:nvSpPr>
          <p:cNvPr id="48" name="矩形: 圆角 8">
            <a:extLst>
              <a:ext uri="{FF2B5EF4-FFF2-40B4-BE49-F238E27FC236}">
                <a16:creationId xmlns:a16="http://schemas.microsoft.com/office/drawing/2014/main" id="{328CC1AB-51A3-44C4-B410-E09DBD0F38D9}"/>
              </a:ext>
            </a:extLst>
          </p:cNvPr>
          <p:cNvSpPr/>
          <p:nvPr/>
        </p:nvSpPr>
        <p:spPr>
          <a:xfrm>
            <a:off x="238692" y="5532266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矩形: 圆角 9">
            <a:extLst>
              <a:ext uri="{FF2B5EF4-FFF2-40B4-BE49-F238E27FC236}">
                <a16:creationId xmlns:a16="http://schemas.microsoft.com/office/drawing/2014/main" id="{A209E665-FB30-43FF-8874-A2C8AF743BB1}"/>
              </a:ext>
            </a:extLst>
          </p:cNvPr>
          <p:cNvSpPr/>
          <p:nvPr/>
        </p:nvSpPr>
        <p:spPr>
          <a:xfrm>
            <a:off x="10707669" y="167250"/>
            <a:ext cx="1274124" cy="1216830"/>
          </a:xfrm>
          <a:prstGeom prst="roundRect">
            <a:avLst/>
          </a:prstGeom>
          <a:solidFill>
            <a:srgbClr val="F74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0" name="矩形 6">
            <a:extLst>
              <a:ext uri="{FF2B5EF4-FFF2-40B4-BE49-F238E27FC236}">
                <a16:creationId xmlns:a16="http://schemas.microsoft.com/office/drawing/2014/main" id="{04487BCF-F65A-4085-82A3-8DEB24099127}"/>
              </a:ext>
            </a:extLst>
          </p:cNvPr>
          <p:cNvSpPr/>
          <p:nvPr/>
        </p:nvSpPr>
        <p:spPr>
          <a:xfrm>
            <a:off x="497626" y="264268"/>
            <a:ext cx="11303521" cy="628866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C50ED-E062-44E4-91D0-DC159C8704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t="64815" r="5955" b="9583"/>
          <a:stretch/>
        </p:blipFill>
        <p:spPr>
          <a:xfrm>
            <a:off x="800784" y="1102595"/>
            <a:ext cx="10654607" cy="1609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099128-F49C-46FE-8E70-6D0AF4CA15FC}"/>
              </a:ext>
            </a:extLst>
          </p:cNvPr>
          <p:cNvSpPr/>
          <p:nvPr/>
        </p:nvSpPr>
        <p:spPr>
          <a:xfrm>
            <a:off x="2847530" y="1191804"/>
            <a:ext cx="740833" cy="1471537"/>
          </a:xfrm>
          <a:prstGeom prst="rect">
            <a:avLst/>
          </a:prstGeom>
          <a:noFill/>
          <a:ln w="19050">
            <a:solidFill>
              <a:srgbClr val="82B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A72D7D-064C-49AF-BDCE-0C2B014460A7}"/>
              </a:ext>
            </a:extLst>
          </p:cNvPr>
          <p:cNvSpPr/>
          <p:nvPr/>
        </p:nvSpPr>
        <p:spPr>
          <a:xfrm>
            <a:off x="4518257" y="1166543"/>
            <a:ext cx="740833" cy="1471537"/>
          </a:xfrm>
          <a:prstGeom prst="rect">
            <a:avLst/>
          </a:prstGeom>
          <a:noFill/>
          <a:ln w="19050">
            <a:solidFill>
              <a:srgbClr val="82B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AFF1E6-7A40-4C62-8C17-8DD7A6FC8B19}"/>
              </a:ext>
            </a:extLst>
          </p:cNvPr>
          <p:cNvSpPr/>
          <p:nvPr/>
        </p:nvSpPr>
        <p:spPr>
          <a:xfrm>
            <a:off x="10429026" y="1166543"/>
            <a:ext cx="740833" cy="1471537"/>
          </a:xfrm>
          <a:prstGeom prst="rect">
            <a:avLst/>
          </a:prstGeom>
          <a:noFill/>
          <a:ln w="19050">
            <a:solidFill>
              <a:srgbClr val="82B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A95C47-0BFC-4637-8CF1-7F547A9E94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t="65216" r="18338" b="10199"/>
          <a:stretch/>
        </p:blipFill>
        <p:spPr>
          <a:xfrm>
            <a:off x="800784" y="3903219"/>
            <a:ext cx="10705171" cy="1824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0BA8763-05FA-469F-A423-849CB52A73C2}"/>
              </a:ext>
            </a:extLst>
          </p:cNvPr>
          <p:cNvSpPr/>
          <p:nvPr/>
        </p:nvSpPr>
        <p:spPr>
          <a:xfrm>
            <a:off x="2752249" y="3987689"/>
            <a:ext cx="802888" cy="1640053"/>
          </a:xfrm>
          <a:prstGeom prst="rect">
            <a:avLst/>
          </a:prstGeom>
          <a:noFill/>
          <a:ln w="19050">
            <a:solidFill>
              <a:srgbClr val="82B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F3BFB5-C7B9-4CBD-8E79-CA003F6C59A7}"/>
              </a:ext>
            </a:extLst>
          </p:cNvPr>
          <p:cNvSpPr/>
          <p:nvPr/>
        </p:nvSpPr>
        <p:spPr>
          <a:xfrm>
            <a:off x="4488121" y="3973580"/>
            <a:ext cx="724829" cy="1654162"/>
          </a:xfrm>
          <a:prstGeom prst="rect">
            <a:avLst/>
          </a:prstGeom>
          <a:noFill/>
          <a:ln w="19050">
            <a:solidFill>
              <a:srgbClr val="82B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E524F6-BEFB-483E-A32E-5F54DD97C413}"/>
              </a:ext>
            </a:extLst>
          </p:cNvPr>
          <p:cNvSpPr/>
          <p:nvPr/>
        </p:nvSpPr>
        <p:spPr>
          <a:xfrm>
            <a:off x="10365453" y="3982852"/>
            <a:ext cx="724829" cy="1644890"/>
          </a:xfrm>
          <a:prstGeom prst="rect">
            <a:avLst/>
          </a:prstGeom>
          <a:noFill/>
          <a:ln w="19050">
            <a:solidFill>
              <a:srgbClr val="82B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05FEC-3021-416A-B7D9-690258498E65}"/>
              </a:ext>
            </a:extLst>
          </p:cNvPr>
          <p:cNvSpPr/>
          <p:nvPr/>
        </p:nvSpPr>
        <p:spPr>
          <a:xfrm>
            <a:off x="793621" y="632210"/>
            <a:ext cx="9239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Rata-rata </a:t>
            </a:r>
            <a:r>
              <a:rPr lang="en-ID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kinerja</a:t>
            </a:r>
            <a:r>
              <a:rPr lang="en-ID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Mini PC </a:t>
            </a:r>
            <a:r>
              <a:rPr lang="en-ID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ID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keadaan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hanya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menjalankan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i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startup</a:t>
            </a:r>
            <a:r>
              <a:rPr lang="en-ID" b="1" i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program</a:t>
            </a:r>
            <a:endParaRPr lang="en-ID" b="1" dirty="0">
              <a:solidFill>
                <a:srgbClr val="5C92C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B1A66-3306-437B-BB60-7E09F4F601F4}"/>
              </a:ext>
            </a:extLst>
          </p:cNvPr>
          <p:cNvSpPr/>
          <p:nvPr/>
        </p:nvSpPr>
        <p:spPr>
          <a:xfrm>
            <a:off x="761537" y="3465862"/>
            <a:ext cx="8411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Rata-rata </a:t>
            </a:r>
            <a:r>
              <a:rPr lang="en-ID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kinerja</a:t>
            </a:r>
            <a:r>
              <a:rPr lang="en-ID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Mini PC </a:t>
            </a:r>
            <a:r>
              <a:rPr lang="en-ID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ID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keadaan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mengeksekusi</a:t>
            </a:r>
            <a:r>
              <a:rPr lang="en-ID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program ALPR</a:t>
            </a:r>
            <a:endParaRPr lang="en-ID" b="1" dirty="0">
              <a:solidFill>
                <a:srgbClr val="5C92C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E1BD5-55F8-4193-8900-4A052210A945}"/>
              </a:ext>
            </a:extLst>
          </p:cNvPr>
          <p:cNvSpPr/>
          <p:nvPr/>
        </p:nvSpPr>
        <p:spPr>
          <a:xfrm>
            <a:off x="727547" y="5878155"/>
            <a:ext cx="6030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/>
              <a:t>Keadaan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diamati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pukul</a:t>
            </a:r>
            <a:r>
              <a:rPr lang="en-ID" dirty="0"/>
              <a:t> 07.31:18’ </a:t>
            </a:r>
            <a:r>
              <a:rPr lang="en-ID" dirty="0" err="1"/>
              <a:t>hingga</a:t>
            </a:r>
            <a:r>
              <a:rPr lang="en-ID" dirty="0"/>
              <a:t> 08.18:43’.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64560B4-8A4F-4C0C-AEE0-0D483EE9AA5C}"/>
              </a:ext>
            </a:extLst>
          </p:cNvPr>
          <p:cNvCxnSpPr>
            <a:cxnSpLocks/>
          </p:cNvCxnSpPr>
          <p:nvPr/>
        </p:nvCxnSpPr>
        <p:spPr>
          <a:xfrm flipV="1">
            <a:off x="6758365" y="5800791"/>
            <a:ext cx="585682" cy="280625"/>
          </a:xfrm>
          <a:prstGeom prst="bentConnector3">
            <a:avLst>
              <a:gd name="adj1" fmla="val 97311"/>
            </a:avLst>
          </a:prstGeom>
          <a:ln w="38100">
            <a:solidFill>
              <a:srgbClr val="5C92C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9A031DE-3E04-4F45-906F-F4DD099D351F}"/>
              </a:ext>
            </a:extLst>
          </p:cNvPr>
          <p:cNvSpPr/>
          <p:nvPr/>
        </p:nvSpPr>
        <p:spPr>
          <a:xfrm>
            <a:off x="6636330" y="6020082"/>
            <a:ext cx="108000" cy="108000"/>
          </a:xfrm>
          <a:prstGeom prst="ellipse">
            <a:avLst/>
          </a:prstGeom>
          <a:solidFill>
            <a:srgbClr val="5C92CF"/>
          </a:solidFill>
          <a:ln>
            <a:solidFill>
              <a:srgbClr val="5C9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62D972A-2CF2-460A-B8EF-7984965C0E24}"/>
              </a:ext>
            </a:extLst>
          </p:cNvPr>
          <p:cNvCxnSpPr>
            <a:cxnSpLocks/>
          </p:cNvCxnSpPr>
          <p:nvPr/>
        </p:nvCxnSpPr>
        <p:spPr>
          <a:xfrm flipV="1">
            <a:off x="6792318" y="2732405"/>
            <a:ext cx="585682" cy="280625"/>
          </a:xfrm>
          <a:prstGeom prst="bentConnector3">
            <a:avLst>
              <a:gd name="adj1" fmla="val 97311"/>
            </a:avLst>
          </a:prstGeom>
          <a:ln w="38100">
            <a:solidFill>
              <a:srgbClr val="5C92C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7AD5007-0CF6-4B9F-B574-E722FD49FDC3}"/>
              </a:ext>
            </a:extLst>
          </p:cNvPr>
          <p:cNvSpPr/>
          <p:nvPr/>
        </p:nvSpPr>
        <p:spPr>
          <a:xfrm>
            <a:off x="6702367" y="2935654"/>
            <a:ext cx="108000" cy="108000"/>
          </a:xfrm>
          <a:prstGeom prst="ellipse">
            <a:avLst/>
          </a:prstGeom>
          <a:solidFill>
            <a:srgbClr val="5C92CF"/>
          </a:solidFill>
          <a:ln>
            <a:solidFill>
              <a:srgbClr val="5C9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F05580-520D-48AD-B320-4C61D512CFA5}"/>
              </a:ext>
            </a:extLst>
          </p:cNvPr>
          <p:cNvSpPr/>
          <p:nvPr/>
        </p:nvSpPr>
        <p:spPr>
          <a:xfrm>
            <a:off x="777579" y="2789592"/>
            <a:ext cx="6030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/>
              <a:t>Keadaan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diamati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pukul</a:t>
            </a:r>
            <a:r>
              <a:rPr lang="en-ID" dirty="0"/>
              <a:t> 11.37:14’ </a:t>
            </a:r>
            <a:r>
              <a:rPr lang="en-ID" dirty="0" err="1"/>
              <a:t>hingga</a:t>
            </a:r>
            <a:r>
              <a:rPr lang="en-ID" dirty="0"/>
              <a:t> 11.37:53’.</a:t>
            </a:r>
          </a:p>
        </p:txBody>
      </p:sp>
    </p:spTree>
    <p:extLst>
      <p:ext uri="{BB962C8B-B14F-4D97-AF65-F5344CB8AC3E}">
        <p14:creationId xmlns:p14="http://schemas.microsoft.com/office/powerpoint/2010/main" val="558117381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75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D2572C-FB17-4F77-A1B3-62882B9FECEA}"/>
              </a:ext>
            </a:extLst>
          </p:cNvPr>
          <p:cNvSpPr/>
          <p:nvPr/>
        </p:nvSpPr>
        <p:spPr>
          <a:xfrm>
            <a:off x="2141961" y="2492041"/>
            <a:ext cx="8565707" cy="1597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任意多边形: 形状 4">
            <a:extLst>
              <a:ext uri="{FF2B5EF4-FFF2-40B4-BE49-F238E27FC236}">
                <a16:creationId xmlns:a16="http://schemas.microsoft.com/office/drawing/2014/main" id="{03722F97-EFD2-4C1C-A485-AC3F00706CE3}"/>
              </a:ext>
            </a:extLst>
          </p:cNvPr>
          <p:cNvSpPr/>
          <p:nvPr/>
        </p:nvSpPr>
        <p:spPr>
          <a:xfrm>
            <a:off x="9314347" y="4309277"/>
            <a:ext cx="1432789" cy="150100"/>
          </a:xfrm>
          <a:custGeom>
            <a:avLst/>
            <a:gdLst>
              <a:gd name="connsiteX0" fmla="*/ 0 w 1770743"/>
              <a:gd name="connsiteY0" fmla="*/ 203222 h 203318"/>
              <a:gd name="connsiteX1" fmla="*/ 217714 w 1770743"/>
              <a:gd name="connsiteY1" fmla="*/ 29050 h 203318"/>
              <a:gd name="connsiteX2" fmla="*/ 537029 w 1770743"/>
              <a:gd name="connsiteY2" fmla="*/ 203222 h 203318"/>
              <a:gd name="connsiteX3" fmla="*/ 798286 w 1770743"/>
              <a:gd name="connsiteY3" fmla="*/ 22 h 203318"/>
              <a:gd name="connsiteX4" fmla="*/ 1059543 w 1770743"/>
              <a:gd name="connsiteY4" fmla="*/ 203222 h 203318"/>
              <a:gd name="connsiteX5" fmla="*/ 1306286 w 1770743"/>
              <a:gd name="connsiteY5" fmla="*/ 22 h 203318"/>
              <a:gd name="connsiteX6" fmla="*/ 1567543 w 1770743"/>
              <a:gd name="connsiteY6" fmla="*/ 188707 h 203318"/>
              <a:gd name="connsiteX7" fmla="*/ 1770743 w 1770743"/>
              <a:gd name="connsiteY7" fmla="*/ 22 h 2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743" h="203318">
                <a:moveTo>
                  <a:pt x="0" y="203222"/>
                </a:moveTo>
                <a:cubicBezTo>
                  <a:pt x="64104" y="116136"/>
                  <a:pt x="128209" y="29050"/>
                  <a:pt x="217714" y="29050"/>
                </a:cubicBezTo>
                <a:cubicBezTo>
                  <a:pt x="307219" y="29050"/>
                  <a:pt x="440267" y="208060"/>
                  <a:pt x="537029" y="203222"/>
                </a:cubicBezTo>
                <a:cubicBezTo>
                  <a:pt x="633791" y="198384"/>
                  <a:pt x="711200" y="22"/>
                  <a:pt x="798286" y="22"/>
                </a:cubicBezTo>
                <a:cubicBezTo>
                  <a:pt x="885372" y="22"/>
                  <a:pt x="974876" y="203222"/>
                  <a:pt x="1059543" y="203222"/>
                </a:cubicBezTo>
                <a:cubicBezTo>
                  <a:pt x="1144210" y="203222"/>
                  <a:pt x="1221619" y="2441"/>
                  <a:pt x="1306286" y="22"/>
                </a:cubicBezTo>
                <a:cubicBezTo>
                  <a:pt x="1390953" y="-2397"/>
                  <a:pt x="1490134" y="188707"/>
                  <a:pt x="1567543" y="188707"/>
                </a:cubicBezTo>
                <a:cubicBezTo>
                  <a:pt x="1644952" y="188707"/>
                  <a:pt x="1707847" y="94364"/>
                  <a:pt x="1770743" y="2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等腰三角形 5">
            <a:extLst>
              <a:ext uri="{FF2B5EF4-FFF2-40B4-BE49-F238E27FC236}">
                <a16:creationId xmlns:a16="http://schemas.microsoft.com/office/drawing/2014/main" id="{3E90C21C-FBC9-42A7-8E81-BCCBF1F8E9C9}"/>
              </a:ext>
            </a:extLst>
          </p:cNvPr>
          <p:cNvSpPr/>
          <p:nvPr/>
        </p:nvSpPr>
        <p:spPr>
          <a:xfrm rot="1924931" flipV="1">
            <a:off x="10228620" y="1781894"/>
            <a:ext cx="432829" cy="495113"/>
          </a:xfrm>
          <a:prstGeom prst="triangle">
            <a:avLst/>
          </a:prstGeom>
          <a:solidFill>
            <a:srgbClr val="9CCBF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椭圆 6">
            <a:extLst>
              <a:ext uri="{FF2B5EF4-FFF2-40B4-BE49-F238E27FC236}">
                <a16:creationId xmlns:a16="http://schemas.microsoft.com/office/drawing/2014/main" id="{5A48971E-3236-49E1-AF6C-52D6E1088842}"/>
              </a:ext>
            </a:extLst>
          </p:cNvPr>
          <p:cNvSpPr/>
          <p:nvPr/>
        </p:nvSpPr>
        <p:spPr>
          <a:xfrm>
            <a:off x="10929930" y="2127632"/>
            <a:ext cx="324622" cy="33539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矩形 8">
            <a:extLst>
              <a:ext uri="{FF2B5EF4-FFF2-40B4-BE49-F238E27FC236}">
                <a16:creationId xmlns:a16="http://schemas.microsoft.com/office/drawing/2014/main" id="{7118254D-1C0A-428F-94AF-4CC5A30A4763}"/>
              </a:ext>
            </a:extLst>
          </p:cNvPr>
          <p:cNvSpPr/>
          <p:nvPr/>
        </p:nvSpPr>
        <p:spPr>
          <a:xfrm>
            <a:off x="1834894" y="3801191"/>
            <a:ext cx="386455" cy="399285"/>
          </a:xfrm>
          <a:prstGeom prst="rect">
            <a:avLst/>
          </a:prstGeom>
          <a:solidFill>
            <a:srgbClr val="F7443D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空心弧 12">
            <a:extLst>
              <a:ext uri="{FF2B5EF4-FFF2-40B4-BE49-F238E27FC236}">
                <a16:creationId xmlns:a16="http://schemas.microsoft.com/office/drawing/2014/main" id="{F71873A7-C829-4145-8C50-84C7B7A55C26}"/>
              </a:ext>
            </a:extLst>
          </p:cNvPr>
          <p:cNvSpPr/>
          <p:nvPr/>
        </p:nvSpPr>
        <p:spPr>
          <a:xfrm rot="15980816">
            <a:off x="1067605" y="4212728"/>
            <a:ext cx="526714" cy="645886"/>
          </a:xfrm>
          <a:prstGeom prst="blockArc">
            <a:avLst/>
          </a:prstGeom>
          <a:solidFill>
            <a:srgbClr val="9CCBF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任意多边形: 形状 3">
            <a:extLst>
              <a:ext uri="{FF2B5EF4-FFF2-40B4-BE49-F238E27FC236}">
                <a16:creationId xmlns:a16="http://schemas.microsoft.com/office/drawing/2014/main" id="{CFAF4B66-D72D-4E86-8669-5CB6D37B29DB}"/>
              </a:ext>
            </a:extLst>
          </p:cNvPr>
          <p:cNvSpPr/>
          <p:nvPr/>
        </p:nvSpPr>
        <p:spPr>
          <a:xfrm>
            <a:off x="1137873" y="2547550"/>
            <a:ext cx="1432789" cy="150100"/>
          </a:xfrm>
          <a:custGeom>
            <a:avLst/>
            <a:gdLst>
              <a:gd name="connsiteX0" fmla="*/ 0 w 1770743"/>
              <a:gd name="connsiteY0" fmla="*/ 203222 h 203318"/>
              <a:gd name="connsiteX1" fmla="*/ 217714 w 1770743"/>
              <a:gd name="connsiteY1" fmla="*/ 29050 h 203318"/>
              <a:gd name="connsiteX2" fmla="*/ 537029 w 1770743"/>
              <a:gd name="connsiteY2" fmla="*/ 203222 h 203318"/>
              <a:gd name="connsiteX3" fmla="*/ 798286 w 1770743"/>
              <a:gd name="connsiteY3" fmla="*/ 22 h 203318"/>
              <a:gd name="connsiteX4" fmla="*/ 1059543 w 1770743"/>
              <a:gd name="connsiteY4" fmla="*/ 203222 h 203318"/>
              <a:gd name="connsiteX5" fmla="*/ 1306286 w 1770743"/>
              <a:gd name="connsiteY5" fmla="*/ 22 h 203318"/>
              <a:gd name="connsiteX6" fmla="*/ 1567543 w 1770743"/>
              <a:gd name="connsiteY6" fmla="*/ 188707 h 203318"/>
              <a:gd name="connsiteX7" fmla="*/ 1770743 w 1770743"/>
              <a:gd name="connsiteY7" fmla="*/ 22 h 2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743" h="203318">
                <a:moveTo>
                  <a:pt x="0" y="203222"/>
                </a:moveTo>
                <a:cubicBezTo>
                  <a:pt x="64104" y="116136"/>
                  <a:pt x="128209" y="29050"/>
                  <a:pt x="217714" y="29050"/>
                </a:cubicBezTo>
                <a:cubicBezTo>
                  <a:pt x="307219" y="29050"/>
                  <a:pt x="440267" y="208060"/>
                  <a:pt x="537029" y="203222"/>
                </a:cubicBezTo>
                <a:cubicBezTo>
                  <a:pt x="633791" y="198384"/>
                  <a:pt x="711200" y="22"/>
                  <a:pt x="798286" y="22"/>
                </a:cubicBezTo>
                <a:cubicBezTo>
                  <a:pt x="885372" y="22"/>
                  <a:pt x="974876" y="203222"/>
                  <a:pt x="1059543" y="203222"/>
                </a:cubicBezTo>
                <a:cubicBezTo>
                  <a:pt x="1144210" y="203222"/>
                  <a:pt x="1221619" y="2441"/>
                  <a:pt x="1306286" y="22"/>
                </a:cubicBezTo>
                <a:cubicBezTo>
                  <a:pt x="1390953" y="-2397"/>
                  <a:pt x="1490134" y="188707"/>
                  <a:pt x="1567543" y="188707"/>
                </a:cubicBezTo>
                <a:cubicBezTo>
                  <a:pt x="1644952" y="188707"/>
                  <a:pt x="1707847" y="94364"/>
                  <a:pt x="1770743" y="2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斜纹 13">
            <a:extLst>
              <a:ext uri="{FF2B5EF4-FFF2-40B4-BE49-F238E27FC236}">
                <a16:creationId xmlns:a16="http://schemas.microsoft.com/office/drawing/2014/main" id="{1B9B7F35-3457-4A16-B6DA-F920C8938535}"/>
              </a:ext>
            </a:extLst>
          </p:cNvPr>
          <p:cNvSpPr/>
          <p:nvPr/>
        </p:nvSpPr>
        <p:spPr>
          <a:xfrm rot="12510002">
            <a:off x="10512669" y="4261617"/>
            <a:ext cx="468934" cy="898670"/>
          </a:xfrm>
          <a:prstGeom prst="diagStrip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A938E"/>
              </a:solidFill>
            </a:endParaRPr>
          </a:p>
        </p:txBody>
      </p:sp>
      <p:sp>
        <p:nvSpPr>
          <p:cNvPr id="40" name="十字形 14">
            <a:extLst>
              <a:ext uri="{FF2B5EF4-FFF2-40B4-BE49-F238E27FC236}">
                <a16:creationId xmlns:a16="http://schemas.microsoft.com/office/drawing/2014/main" id="{3B39B6D6-D8D5-4AFB-8284-25B5CD40E247}"/>
              </a:ext>
            </a:extLst>
          </p:cNvPr>
          <p:cNvSpPr/>
          <p:nvPr/>
        </p:nvSpPr>
        <p:spPr>
          <a:xfrm>
            <a:off x="1117035" y="1638304"/>
            <a:ext cx="468934" cy="484503"/>
          </a:xfrm>
          <a:prstGeom prst="plus">
            <a:avLst>
              <a:gd name="adj" fmla="val 48075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文本框 15">
            <a:extLst>
              <a:ext uri="{FF2B5EF4-FFF2-40B4-BE49-F238E27FC236}">
                <a16:creationId xmlns:a16="http://schemas.microsoft.com/office/drawing/2014/main" id="{68FC996F-BCF7-44BD-8440-00474298B773}"/>
              </a:ext>
            </a:extLst>
          </p:cNvPr>
          <p:cNvSpPr txBox="1"/>
          <p:nvPr/>
        </p:nvSpPr>
        <p:spPr>
          <a:xfrm>
            <a:off x="2404553" y="2935250"/>
            <a:ext cx="8215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KESIMPULAN</a:t>
            </a:r>
            <a:endParaRPr lang="zh-CN" altLang="en-US" sz="4400" b="1" dirty="0">
              <a:solidFill>
                <a:srgbClr val="F7443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577299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4" name="弧形 23"/>
          <p:cNvSpPr/>
          <p:nvPr/>
        </p:nvSpPr>
        <p:spPr>
          <a:xfrm rot="1761226">
            <a:off x="4816883" y="1526909"/>
            <a:ext cx="3210323" cy="3209979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1846310" y="4056403"/>
            <a:ext cx="3400600" cy="1323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lvl="6" indent="0" algn="r">
              <a:buNone/>
            </a:pPr>
            <a:r>
              <a:rPr lang="en-US" sz="1600" dirty="0"/>
              <a:t>Rata-rata </a:t>
            </a:r>
            <a:r>
              <a:rPr lang="en-US" sz="1600" b="1" dirty="0" err="1">
                <a:solidFill>
                  <a:srgbClr val="F7443D"/>
                </a:solidFill>
              </a:rPr>
              <a:t>waktu</a:t>
            </a:r>
            <a:r>
              <a:rPr lang="en-US" sz="1600" b="1" dirty="0">
                <a:solidFill>
                  <a:srgbClr val="F7443D"/>
                </a:solidFill>
              </a:rPr>
              <a:t> </a:t>
            </a:r>
            <a:r>
              <a:rPr lang="en-US" sz="1600" b="1" dirty="0" err="1">
                <a:solidFill>
                  <a:srgbClr val="F7443D"/>
                </a:solidFill>
              </a:rPr>
              <a:t>eksekusi</a:t>
            </a:r>
            <a:r>
              <a:rPr lang="en-US" sz="1600" b="1" dirty="0">
                <a:solidFill>
                  <a:srgbClr val="F7443D"/>
                </a:solidFill>
              </a:rPr>
              <a:t> </a:t>
            </a:r>
            <a:r>
              <a:rPr lang="en-US" sz="1600" b="1" dirty="0" err="1">
                <a:solidFill>
                  <a:srgbClr val="F7443D"/>
                </a:solidFill>
              </a:rPr>
              <a:t>tercepat</a:t>
            </a:r>
            <a:r>
              <a:rPr lang="en-US" sz="1600" dirty="0"/>
              <a:t> yang </a:t>
            </a:r>
            <a:r>
              <a:rPr lang="en-US" sz="1600" dirty="0" err="1"/>
              <a:t>diperoleh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sebesar</a:t>
            </a:r>
            <a:r>
              <a:rPr lang="en-US" sz="1600" dirty="0"/>
              <a:t> </a:t>
            </a:r>
            <a:r>
              <a:rPr lang="id-ID" sz="1600" b="1" dirty="0">
                <a:solidFill>
                  <a:srgbClr val="F7443D"/>
                </a:solidFill>
              </a:rPr>
              <a:t>23.44806444</a:t>
            </a:r>
            <a:r>
              <a:rPr lang="en-US" sz="1600" b="1" dirty="0">
                <a:solidFill>
                  <a:srgbClr val="F7443D"/>
                </a:solidFill>
              </a:rPr>
              <a:t> </a:t>
            </a:r>
            <a:r>
              <a:rPr lang="en-US" sz="1600" b="1" dirty="0" err="1">
                <a:solidFill>
                  <a:srgbClr val="F7443D"/>
                </a:solidFill>
              </a:rPr>
              <a:t>detik</a:t>
            </a:r>
            <a:r>
              <a:rPr lang="en-US" sz="1600" b="1" dirty="0">
                <a:solidFill>
                  <a:srgbClr val="F7443D"/>
                </a:solidFill>
              </a:rPr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rgbClr val="F7443D"/>
                </a:solidFill>
              </a:rPr>
              <a:t>nilai</a:t>
            </a:r>
            <a:r>
              <a:rPr lang="en-US" sz="1600" b="1" dirty="0">
                <a:solidFill>
                  <a:srgbClr val="F7443D"/>
                </a:solidFill>
              </a:rPr>
              <a:t> kernel 11x11</a:t>
            </a:r>
            <a:endParaRPr lang="en-ID" sz="1400" b="1" dirty="0">
              <a:solidFill>
                <a:srgbClr val="F7443D"/>
              </a:solidFill>
            </a:endParaRPr>
          </a:p>
        </p:txBody>
      </p:sp>
      <p:cxnSp>
        <p:nvCxnSpPr>
          <p:cNvPr id="27" name="直接连接符 26"/>
          <p:cNvCxnSpPr>
            <a:cxnSpLocks/>
            <a:stCxn id="24" idx="0"/>
          </p:cNvCxnSpPr>
          <p:nvPr/>
        </p:nvCxnSpPr>
        <p:spPr>
          <a:xfrm flipV="1">
            <a:off x="7208811" y="1224798"/>
            <a:ext cx="404417" cy="508176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40704" y="1655954"/>
            <a:ext cx="3756763" cy="3176910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135693" y="2420803"/>
            <a:ext cx="3664140" cy="124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 dirty="0" err="1"/>
              <a:t>Berdasarkan</a:t>
            </a:r>
            <a:r>
              <a:rPr lang="en-US" sz="1600" dirty="0"/>
              <a:t> 5 </a:t>
            </a:r>
            <a:r>
              <a:rPr lang="en-US" sz="1600" dirty="0" err="1"/>
              <a:t>skenario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kernel yang </a:t>
            </a:r>
            <a:r>
              <a:rPr lang="en-US" sz="1600" dirty="0" err="1"/>
              <a:t>digunakan</a:t>
            </a:r>
            <a:r>
              <a:rPr lang="en-US" sz="1600" dirty="0"/>
              <a:t>,</a:t>
            </a:r>
            <a:r>
              <a:rPr lang="en-US" sz="1600" b="1" dirty="0">
                <a:solidFill>
                  <a:srgbClr val="F7443D"/>
                </a:solidFill>
              </a:rPr>
              <a:t> </a:t>
            </a:r>
            <a:r>
              <a:rPr lang="en-US" sz="1600" b="1" dirty="0" err="1">
                <a:solidFill>
                  <a:srgbClr val="F7443D"/>
                </a:solidFill>
              </a:rPr>
              <a:t>akurasi</a:t>
            </a:r>
            <a:r>
              <a:rPr lang="en-US" sz="1600" b="1" dirty="0">
                <a:solidFill>
                  <a:srgbClr val="F7443D"/>
                </a:solidFill>
              </a:rPr>
              <a:t> </a:t>
            </a:r>
            <a:r>
              <a:rPr lang="en-US" sz="1600" b="1" dirty="0" err="1">
                <a:solidFill>
                  <a:srgbClr val="F7443D"/>
                </a:solidFill>
              </a:rPr>
              <a:t>terbaik</a:t>
            </a:r>
            <a:r>
              <a:rPr lang="en-US" sz="1600" b="1" dirty="0">
                <a:solidFill>
                  <a:srgbClr val="F7443D"/>
                </a:solidFill>
              </a:rPr>
              <a:t> </a:t>
            </a:r>
            <a:r>
              <a:rPr lang="en-US" sz="1600" b="1" dirty="0" err="1">
                <a:solidFill>
                  <a:srgbClr val="F7443D"/>
                </a:solidFill>
              </a:rPr>
              <a:t>sebesar</a:t>
            </a:r>
            <a:r>
              <a:rPr lang="en-US" sz="1600" b="1" dirty="0">
                <a:solidFill>
                  <a:srgbClr val="F7443D"/>
                </a:solidFill>
              </a:rPr>
              <a:t> 83%</a:t>
            </a:r>
            <a:r>
              <a:rPr lang="en-US" sz="1600" dirty="0"/>
              <a:t> </a:t>
            </a:r>
            <a:r>
              <a:rPr lang="en-US" sz="1600" dirty="0" err="1"/>
              <a:t>didapatkan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rgbClr val="F7443D"/>
                </a:solidFill>
              </a:rPr>
              <a:t>nilai</a:t>
            </a:r>
            <a:r>
              <a:rPr lang="en-US" sz="1600" b="1" dirty="0">
                <a:solidFill>
                  <a:srgbClr val="F7443D"/>
                </a:solidFill>
              </a:rPr>
              <a:t> kernel 7x7</a:t>
            </a:r>
            <a:endParaRPr lang="zh-CN" altLang="en-US" sz="800" b="1" dirty="0">
              <a:solidFill>
                <a:srgbClr val="F7443D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E89392-CB4B-48D7-B515-C1926F699976}"/>
              </a:ext>
            </a:extLst>
          </p:cNvPr>
          <p:cNvSpPr/>
          <p:nvPr/>
        </p:nvSpPr>
        <p:spPr>
          <a:xfrm>
            <a:off x="8076285" y="1168905"/>
            <a:ext cx="32967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Rata-rata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penggunaan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keseluruhan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CPU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mengeksekusi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program pada </a:t>
            </a:r>
            <a:r>
              <a:rPr lang="en-ID" sz="16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 </a:t>
            </a:r>
            <a:r>
              <a:rPr lang="en-ID" sz="1600" b="1" i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user</a:t>
            </a:r>
            <a:r>
              <a:rPr lang="en-ID" sz="16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 0.21% 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i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en-ID" sz="16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0.11%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dan </a:t>
            </a:r>
            <a:r>
              <a:rPr lang="en-ID" sz="1600" b="1" i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idle =</a:t>
            </a:r>
            <a:r>
              <a:rPr lang="en-ID" sz="16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99.62%.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287BA8-CED1-49FF-9F4F-AFA47457A4EF}"/>
              </a:ext>
            </a:extLst>
          </p:cNvPr>
          <p:cNvSpPr/>
          <p:nvPr/>
        </p:nvSpPr>
        <p:spPr>
          <a:xfrm>
            <a:off x="8151890" y="3429000"/>
            <a:ext cx="29262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Pembagian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kinerja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keempat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CPU, </a:t>
            </a:r>
            <a:r>
              <a:rPr lang="en-ID" sz="16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pembagiannya</a:t>
            </a:r>
            <a:r>
              <a:rPr lang="en-ID" sz="16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tidak</a:t>
            </a:r>
            <a:r>
              <a:rPr lang="en-ID" sz="16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merata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dimana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ada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CPU yang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bekerja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keras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yaitu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CPU 2 dan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ada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CPU yang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hampir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tidak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bekerja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sama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sekali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yaitu</a:t>
            </a:r>
            <a:r>
              <a:rPr lang="en-ID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CPU 0.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1ADDAC8-0C16-4BA4-9ECD-7EB3FC9B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75" y="1991255"/>
            <a:ext cx="1679070" cy="16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32" grpId="0" animBg="1"/>
      <p:bldP spid="34" grpId="0"/>
      <p:bldP spid="3" grpId="0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7386FC1-7065-4C14-9E18-525922E6B9FA}"/>
              </a:ext>
            </a:extLst>
          </p:cNvPr>
          <p:cNvSpPr/>
          <p:nvPr/>
        </p:nvSpPr>
        <p:spPr>
          <a:xfrm>
            <a:off x="2983622" y="2286565"/>
            <a:ext cx="6737893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800"/>
              </a:spcAft>
              <a:buSzPts val="1200"/>
              <a:tabLst>
                <a:tab pos="740410" algn="l"/>
              </a:tabLst>
            </a:pP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Untuk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keseluruhan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pengeksekusian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program ALPR, Mini PC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hanya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menggunakan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resource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sebanyak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23,40%,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artinya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ada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sekitar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76,6%  yang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belum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terpakai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atau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dimanfaatkan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 </a:t>
            </a:r>
          </a:p>
          <a:p>
            <a:pPr lvl="0" algn="ctr">
              <a:spcAft>
                <a:spcPts val="800"/>
              </a:spcAft>
              <a:buSzPts val="1200"/>
              <a:tabLst>
                <a:tab pos="740410" algn="l"/>
              </a:tabLst>
            </a:pPr>
            <a:r>
              <a:rPr lang="en-ID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Artinya</a:t>
            </a:r>
            <a:r>
              <a:rPr lang="en-ID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Mini PC 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bisa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menghandle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lebih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banyak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proses 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pendeteksian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dalam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satu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waktu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jika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dimanfaatkan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dengan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maksimal</a:t>
            </a:r>
            <a:r>
              <a:rPr lang="en-ID" sz="2000" b="1" dirty="0">
                <a:solidFill>
                  <a:srgbClr val="F744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).</a:t>
            </a:r>
            <a:endParaRPr lang="en-ID" b="1" dirty="0">
              <a:solidFill>
                <a:srgbClr val="F7443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128356"/>
      </p:ext>
    </p:extLst>
  </p:cSld>
  <p:clrMapOvr>
    <a:masterClrMapping/>
  </p:clrMapOvr>
  <p:transition spd="slow" advClick="0" advTm="0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356735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63865"/>
            <a:ext cx="10858500" cy="56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173182" y="3262214"/>
            <a:ext cx="7751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EVALUASI KINERJA MINI PC DENGAN ALGORITMA ALPR</a:t>
            </a:r>
            <a:br>
              <a: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</a:rPr>
            </a:br>
            <a:r>
              <a: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STUDI KASUS : DETEKSI PLAT MOBIL</a:t>
            </a:r>
            <a:br>
              <a: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</a:rPr>
            </a:b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  <a:p>
            <a:pPr algn="ctr"/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D170830-61B6-4689-A303-AE751E7ECF97}"/>
              </a:ext>
            </a:extLst>
          </p:cNvPr>
          <p:cNvSpPr/>
          <p:nvPr/>
        </p:nvSpPr>
        <p:spPr>
          <a:xfrm>
            <a:off x="2557354" y="5025518"/>
            <a:ext cx="3988676" cy="713436"/>
          </a:xfrm>
          <a:prstGeom prst="roundRect">
            <a:avLst>
              <a:gd name="adj" fmla="val 4651"/>
            </a:avLst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aseline="-25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1FC8133-A705-49F0-ABA2-4F17311829B5}"/>
              </a:ext>
            </a:extLst>
          </p:cNvPr>
          <p:cNvSpPr/>
          <p:nvPr/>
        </p:nvSpPr>
        <p:spPr>
          <a:xfrm>
            <a:off x="2897340" y="5176636"/>
            <a:ext cx="3199017" cy="34881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2800" b="1" baseline="-25000" dirty="0">
                <a:solidFill>
                  <a:schemeClr val="bg1"/>
                </a:solidFill>
                <a:latin typeface="Geometr212 BkCn BT" pitchFamily="34" charset="0"/>
                <a:ea typeface="Microsoft YaHei UI" panose="020B0503020204020204" pitchFamily="34" charset="-122"/>
              </a:rPr>
              <a:t>NUR AZIZAH NOVITAMI</a:t>
            </a:r>
            <a:endParaRPr lang="zh-CN" altLang="en-US" sz="2400" b="1" baseline="-25000" dirty="0">
              <a:solidFill>
                <a:schemeClr val="bg1"/>
              </a:solidFill>
              <a:latin typeface="Geometr212 BkCn BT" pitchFamily="34" charset="0"/>
              <a:ea typeface="Microsoft YaHei U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85096" y="1277906"/>
            <a:ext cx="9254193" cy="2307351"/>
            <a:chOff x="1427663" y="1534224"/>
            <a:chExt cx="9340118" cy="229802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173181" y="2001331"/>
            <a:ext cx="7841894" cy="80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SIDANG SARJANA</a:t>
            </a:r>
            <a:endParaRPr lang="zh-CN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image31.png"/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8687914" y="761520"/>
            <a:ext cx="511387" cy="634531"/>
          </a:xfrm>
          <a:prstGeom prst="rect">
            <a:avLst/>
          </a:prstGeom>
          <a:ln/>
        </p:spPr>
      </p:pic>
      <p:sp>
        <p:nvSpPr>
          <p:cNvPr id="31" name="Text Placeholder 2"/>
          <p:cNvSpPr txBox="1">
            <a:spLocks/>
          </p:cNvSpPr>
          <p:nvPr/>
        </p:nvSpPr>
        <p:spPr>
          <a:xfrm>
            <a:off x="9218006" y="370785"/>
            <a:ext cx="2530928" cy="1534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d-ID" altLang="ko-KR" sz="1200" dirty="0">
                <a:latin typeface="Calibri" pitchFamily="34" charset="0"/>
              </a:rPr>
              <a:t>Departemen Teknik Informatika</a:t>
            </a:r>
            <a:br>
              <a:rPr lang="en-US" altLang="ko-KR" sz="1200" dirty="0">
                <a:latin typeface="Calibri" pitchFamily="34" charset="0"/>
              </a:rPr>
            </a:br>
            <a:r>
              <a:rPr lang="id-ID" altLang="ko-KR" sz="1200" dirty="0">
                <a:latin typeface="Calibri" pitchFamily="34" charset="0"/>
              </a:rPr>
              <a:t>Fakultas Teknik</a:t>
            </a:r>
            <a:br>
              <a:rPr lang="en-US" altLang="ko-KR" sz="1200" dirty="0">
                <a:latin typeface="Calibri" pitchFamily="34" charset="0"/>
              </a:rPr>
            </a:br>
            <a:r>
              <a:rPr lang="id-ID" altLang="ko-KR" sz="1200" dirty="0">
                <a:latin typeface="Calibri" pitchFamily="34" charset="0"/>
              </a:rPr>
              <a:t>Universitas Hasanuddin</a:t>
            </a:r>
            <a:endParaRPr lang="en-US" altLang="ko-KR" sz="1200" dirty="0">
              <a:latin typeface="Calibri" pitchFamily="34" charset="0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653828" y="646113"/>
            <a:ext cx="2356072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2019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: 圆角 28">
            <a:extLst>
              <a:ext uri="{FF2B5EF4-FFF2-40B4-BE49-F238E27FC236}">
                <a16:creationId xmlns:a16="http://schemas.microsoft.com/office/drawing/2014/main" id="{FD170830-61B6-4689-A303-AE751E7ECF97}"/>
              </a:ext>
            </a:extLst>
          </p:cNvPr>
          <p:cNvSpPr/>
          <p:nvPr/>
        </p:nvSpPr>
        <p:spPr>
          <a:xfrm>
            <a:off x="6919159" y="5036030"/>
            <a:ext cx="2575035" cy="713436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aseline="-25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144160" y="5212026"/>
            <a:ext cx="2040943" cy="3546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zh-CN" sz="3600" b="1" baseline="-25000" dirty="0">
                <a:solidFill>
                  <a:schemeClr val="bg1"/>
                </a:solidFill>
                <a:latin typeface="Geometr212 BkCn BT" pitchFamily="34" charset="0"/>
                <a:ea typeface="Microsoft YaHei UI" panose="020B0503020204020204" pitchFamily="34" charset="-122"/>
              </a:rPr>
              <a:t>(D42115009)</a:t>
            </a:r>
            <a:endParaRPr lang="zh-CN" altLang="en-US" sz="3600" b="1" baseline="-25000" dirty="0">
              <a:solidFill>
                <a:schemeClr val="bg1"/>
              </a:solidFill>
              <a:latin typeface="Geometr212 BkCn BT" pitchFamily="34" charset="0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3651435"/>
      </p:ext>
    </p:extLst>
  </p:cSld>
  <p:clrMapOvr>
    <a:masterClrMapping/>
  </p:clrMapOvr>
  <p:transition spd="slow">
    <p:check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261356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66750" y="639778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4" name="弧形 23"/>
          <p:cNvSpPr/>
          <p:nvPr/>
        </p:nvSpPr>
        <p:spPr>
          <a:xfrm rot="1761226">
            <a:off x="4816884" y="1582665"/>
            <a:ext cx="3210323" cy="3209979"/>
          </a:xfrm>
          <a:prstGeom prst="arc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2265169" y="4412585"/>
            <a:ext cx="3400600" cy="67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lvl="6" indent="0" algn="r">
              <a:buNone/>
            </a:pPr>
            <a:r>
              <a:rPr lang="en-US" sz="1800" dirty="0" err="1"/>
              <a:t>Menambahkan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mengenai</a:t>
            </a:r>
            <a:r>
              <a:rPr lang="en-US" sz="1800" dirty="0"/>
              <a:t> </a:t>
            </a:r>
            <a:r>
              <a:rPr lang="en-US" b="1" dirty="0">
                <a:solidFill>
                  <a:srgbClr val="FF0000"/>
                </a:solidFill>
              </a:rPr>
              <a:t>Kernel</a:t>
            </a:r>
            <a:r>
              <a:rPr lang="en-US" sz="1800" dirty="0"/>
              <a:t> di Bab 2</a:t>
            </a:r>
            <a:endParaRPr lang="en-ID" sz="1600" b="1" dirty="0">
              <a:solidFill>
                <a:srgbClr val="F7443D"/>
              </a:solidFill>
            </a:endParaRPr>
          </a:p>
        </p:txBody>
      </p:sp>
      <p:cxnSp>
        <p:nvCxnSpPr>
          <p:cNvPr id="27" name="直接连接符 26"/>
          <p:cNvCxnSpPr>
            <a:cxnSpLocks/>
            <a:stCxn id="24" idx="0"/>
          </p:cNvCxnSpPr>
          <p:nvPr/>
        </p:nvCxnSpPr>
        <p:spPr>
          <a:xfrm flipV="1">
            <a:off x="7208812" y="1280554"/>
            <a:ext cx="404417" cy="508176"/>
          </a:xfrm>
          <a:prstGeom prst="line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4374817" y="1907768"/>
            <a:ext cx="767439" cy="573648"/>
          </a:xfrm>
          <a:prstGeom prst="line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40703" y="1711711"/>
            <a:ext cx="3756763" cy="3176910"/>
          </a:xfrm>
          <a:prstGeom prst="arc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135693" y="2257965"/>
            <a:ext cx="3664140" cy="106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800" dirty="0" err="1"/>
              <a:t>Menambahkan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mengenai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proses </a:t>
            </a:r>
            <a:r>
              <a:rPr lang="en-US" sz="1800" b="1" dirty="0" err="1">
                <a:solidFill>
                  <a:srgbClr val="FF0000"/>
                </a:solidFill>
              </a:rPr>
              <a:t>evaluasi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kinerja</a:t>
            </a:r>
            <a:r>
              <a:rPr lang="en-US" sz="1800" b="1" dirty="0">
                <a:solidFill>
                  <a:srgbClr val="FF0000"/>
                </a:solidFill>
              </a:rPr>
              <a:t> Mini PC</a:t>
            </a:r>
            <a:endParaRPr lang="zh-CN" altLang="en-US" sz="9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E89392-CB4B-48D7-B515-C1926F699976}"/>
              </a:ext>
            </a:extLst>
          </p:cNvPr>
          <p:cNvSpPr/>
          <p:nvPr/>
        </p:nvSpPr>
        <p:spPr>
          <a:xfrm>
            <a:off x="7989468" y="1218870"/>
            <a:ext cx="329671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Mengubah</a:t>
            </a:r>
            <a:r>
              <a:rPr lang="en-ID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judul</a:t>
            </a:r>
            <a:r>
              <a:rPr lang="en-ID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skripsi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mengganti</a:t>
            </a:r>
            <a:b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Otomatisasi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perhitungan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potensi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parker”</a:t>
            </a:r>
            <a:endParaRPr lang="en-ID" b="1" dirty="0">
              <a:solidFill>
                <a:srgbClr val="F7443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287BA8-CED1-49FF-9F4F-AFA47457A4EF}"/>
              </a:ext>
            </a:extLst>
          </p:cNvPr>
          <p:cNvSpPr/>
          <p:nvPr/>
        </p:nvSpPr>
        <p:spPr>
          <a:xfrm>
            <a:off x="8159283" y="3366454"/>
            <a:ext cx="309507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Menambahkan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teori</a:t>
            </a:r>
            <a:r>
              <a:rPr lang="en-ID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ALPR 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 Bab 2 dan </a:t>
            </a:r>
            <a:r>
              <a:rPr lang="en-ID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uraian</a:t>
            </a:r>
            <a:r>
              <a:rPr lang="en-ID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terkait</a:t>
            </a:r>
            <a:r>
              <a:rPr lang="en-ID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tahapan</a:t>
            </a:r>
            <a:r>
              <a:rPr lang="en-ID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dilewati</a:t>
            </a:r>
            <a:r>
              <a:rPr lang="en-ID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 Bab 3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1ADDAC8-0C16-4BA4-9ECD-7EB3FC9B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75" y="1991255"/>
            <a:ext cx="1679070" cy="1679070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9F20F58-D239-4392-829F-3E0A301C1168}"/>
              </a:ext>
            </a:extLst>
          </p:cNvPr>
          <p:cNvSpPr txBox="1"/>
          <p:nvPr/>
        </p:nvSpPr>
        <p:spPr>
          <a:xfrm>
            <a:off x="818998" y="1067983"/>
            <a:ext cx="3432610" cy="80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REVISI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47">
            <a:extLst>
              <a:ext uri="{FF2B5EF4-FFF2-40B4-BE49-F238E27FC236}">
                <a16:creationId xmlns:a16="http://schemas.microsoft.com/office/drawing/2014/main" id="{6820D977-56E8-4696-909A-CCB10DED5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470" y="3260160"/>
            <a:ext cx="3664140" cy="36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 dirty="0">
                <a:solidFill>
                  <a:srgbClr val="7F7F7F"/>
                </a:solidFill>
              </a:rPr>
              <a:t>( </a:t>
            </a:r>
            <a:r>
              <a:rPr lang="en-US" sz="1600" dirty="0" err="1">
                <a:solidFill>
                  <a:srgbClr val="7F7F7F"/>
                </a:solidFill>
              </a:rPr>
              <a:t>Ibu</a:t>
            </a:r>
            <a:r>
              <a:rPr lang="en-US" sz="1600" dirty="0">
                <a:solidFill>
                  <a:srgbClr val="7F7F7F"/>
                </a:solidFill>
              </a:rPr>
              <a:t> Elly )</a:t>
            </a:r>
            <a:endParaRPr lang="zh-CN" altLang="en-US" sz="800" b="1" dirty="0">
              <a:solidFill>
                <a:srgbClr val="7F7F7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1" name="矩形 47">
            <a:extLst>
              <a:ext uri="{FF2B5EF4-FFF2-40B4-BE49-F238E27FC236}">
                <a16:creationId xmlns:a16="http://schemas.microsoft.com/office/drawing/2014/main" id="{4020591D-92CC-4321-9FB1-8EA62C043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584" y="5004918"/>
            <a:ext cx="3664140" cy="36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 dirty="0">
                <a:solidFill>
                  <a:srgbClr val="7F7F7F"/>
                </a:solidFill>
              </a:rPr>
              <a:t>( </a:t>
            </a:r>
            <a:r>
              <a:rPr lang="en-US" sz="1600" dirty="0" err="1">
                <a:solidFill>
                  <a:srgbClr val="7F7F7F"/>
                </a:solidFill>
              </a:rPr>
              <a:t>Ibu</a:t>
            </a:r>
            <a:r>
              <a:rPr lang="en-US" sz="1600" dirty="0">
                <a:solidFill>
                  <a:srgbClr val="7F7F7F"/>
                </a:solidFill>
              </a:rPr>
              <a:t> Elly )</a:t>
            </a:r>
            <a:endParaRPr lang="zh-CN" altLang="en-US" sz="800" b="1" dirty="0">
              <a:solidFill>
                <a:srgbClr val="7F7F7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2" name="矩形 47">
            <a:extLst>
              <a:ext uri="{FF2B5EF4-FFF2-40B4-BE49-F238E27FC236}">
                <a16:creationId xmlns:a16="http://schemas.microsoft.com/office/drawing/2014/main" id="{12E02F9C-8F46-49A8-9805-68EBC1FCF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030" y="2423286"/>
            <a:ext cx="3664140" cy="36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 dirty="0">
                <a:solidFill>
                  <a:srgbClr val="7F7F7F"/>
                </a:solidFill>
              </a:rPr>
              <a:t>( Pak Amil )</a:t>
            </a:r>
            <a:endParaRPr lang="zh-CN" altLang="en-US" sz="800" b="1" dirty="0">
              <a:solidFill>
                <a:srgbClr val="7F7F7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3" name="矩形 47">
            <a:extLst>
              <a:ext uri="{FF2B5EF4-FFF2-40B4-BE49-F238E27FC236}">
                <a16:creationId xmlns:a16="http://schemas.microsoft.com/office/drawing/2014/main" id="{1DAD6601-AE93-4DB4-B294-445690637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663" y="4637758"/>
            <a:ext cx="3664140" cy="36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 dirty="0">
                <a:solidFill>
                  <a:srgbClr val="7F7F7F"/>
                </a:solidFill>
              </a:rPr>
              <a:t>( </a:t>
            </a:r>
            <a:r>
              <a:rPr lang="en-US" sz="1600" dirty="0" err="1">
                <a:solidFill>
                  <a:srgbClr val="7F7F7F"/>
                </a:solidFill>
              </a:rPr>
              <a:t>Ibu</a:t>
            </a:r>
            <a:r>
              <a:rPr lang="en-US" sz="1600" dirty="0">
                <a:solidFill>
                  <a:srgbClr val="7F7F7F"/>
                </a:solidFill>
              </a:rPr>
              <a:t> Elly &amp; Pak Amil )</a:t>
            </a:r>
            <a:endParaRPr lang="zh-CN" altLang="en-US" sz="800" b="1" dirty="0">
              <a:solidFill>
                <a:srgbClr val="7F7F7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297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32" grpId="0" animBg="1"/>
      <p:bldP spid="34" grpId="0"/>
      <p:bldP spid="3" grpId="0"/>
      <p:bldP spid="49" grpId="0"/>
      <p:bldP spid="20" grpId="0"/>
      <p:bldP spid="21" grpId="0"/>
      <p:bldP spid="22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261356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40703" y="1711711"/>
            <a:ext cx="3756763" cy="3176910"/>
          </a:xfrm>
          <a:prstGeom prst="arc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287BA8-CED1-49FF-9F4F-AFA47457A4EF}"/>
              </a:ext>
            </a:extLst>
          </p:cNvPr>
          <p:cNvSpPr/>
          <p:nvPr/>
        </p:nvSpPr>
        <p:spPr>
          <a:xfrm>
            <a:off x="1528749" y="2209253"/>
            <a:ext cx="319284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Menambahkan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teori</a:t>
            </a:r>
            <a:r>
              <a:rPr lang="en-ID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ALPR 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 Bab 2 dan </a:t>
            </a:r>
            <a:r>
              <a:rPr lang="en-ID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uraian</a:t>
            </a:r>
            <a:r>
              <a:rPr lang="en-ID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terkait</a:t>
            </a:r>
            <a:r>
              <a:rPr lang="en-ID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tahapan</a:t>
            </a:r>
            <a:r>
              <a:rPr lang="en-ID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dilewati</a:t>
            </a:r>
            <a:r>
              <a:rPr lang="en-ID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 Bab 3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1ADDAC8-0C16-4BA4-9ECD-7EB3FC9B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75" y="1991255"/>
            <a:ext cx="1679070" cy="1679070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9F20F58-D239-4392-829F-3E0A301C1168}"/>
              </a:ext>
            </a:extLst>
          </p:cNvPr>
          <p:cNvSpPr txBox="1"/>
          <p:nvPr/>
        </p:nvSpPr>
        <p:spPr>
          <a:xfrm>
            <a:off x="818998" y="1067983"/>
            <a:ext cx="3432610" cy="80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REVISI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47">
            <a:extLst>
              <a:ext uri="{FF2B5EF4-FFF2-40B4-BE49-F238E27FC236}">
                <a16:creationId xmlns:a16="http://schemas.microsoft.com/office/drawing/2014/main" id="{8A6BF57C-44BF-44A4-BB01-8C4478ACB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218" y="3533255"/>
            <a:ext cx="3571679" cy="3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ditambahkan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halaman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12)</a:t>
            </a:r>
            <a:endParaRPr lang="zh-CN" altLang="en-US" sz="700" i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7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9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: 圆角 8">
            <a:extLst>
              <a:ext uri="{FF2B5EF4-FFF2-40B4-BE49-F238E27FC236}">
                <a16:creationId xmlns:a16="http://schemas.microsoft.com/office/drawing/2014/main" id="{8F4F6356-A1AB-4C8F-BB22-8AE8D93F08DF}"/>
              </a:ext>
            </a:extLst>
          </p:cNvPr>
          <p:cNvSpPr/>
          <p:nvPr/>
        </p:nvSpPr>
        <p:spPr>
          <a:xfrm>
            <a:off x="238692" y="5401996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: 圆角 9">
            <a:extLst>
              <a:ext uri="{FF2B5EF4-FFF2-40B4-BE49-F238E27FC236}">
                <a16:creationId xmlns:a16="http://schemas.microsoft.com/office/drawing/2014/main" id="{0A6E5FC8-D26E-4B9E-BF88-E83B8D4C13DF}"/>
              </a:ext>
            </a:extLst>
          </p:cNvPr>
          <p:cNvSpPr/>
          <p:nvPr/>
        </p:nvSpPr>
        <p:spPr>
          <a:xfrm>
            <a:off x="10707669" y="234155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6">
            <a:extLst>
              <a:ext uri="{FF2B5EF4-FFF2-40B4-BE49-F238E27FC236}">
                <a16:creationId xmlns:a16="http://schemas.microsoft.com/office/drawing/2014/main" id="{8C2D6B1D-A2DE-4529-9E03-503E99FAF869}"/>
              </a:ext>
            </a:extLst>
          </p:cNvPr>
          <p:cNvSpPr/>
          <p:nvPr/>
        </p:nvSpPr>
        <p:spPr>
          <a:xfrm>
            <a:off x="444239" y="447088"/>
            <a:ext cx="11303521" cy="585231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69658-92A7-4942-82DC-DC8019BEB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62" y="1013838"/>
            <a:ext cx="4680190" cy="4516452"/>
          </a:xfrm>
          <a:prstGeom prst="rect">
            <a:avLst/>
          </a:prstGeom>
        </p:spPr>
      </p:pic>
      <p:sp>
        <p:nvSpPr>
          <p:cNvPr id="42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678108" y="627966"/>
            <a:ext cx="3159256" cy="514165"/>
          </a:xfrm>
          <a:prstGeom prst="rect">
            <a:avLst/>
          </a:prstGeom>
          <a:solidFill>
            <a:srgbClr val="FA938E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TEORI ALPR</a:t>
            </a:r>
          </a:p>
        </p:txBody>
      </p:sp>
      <p:sp>
        <p:nvSpPr>
          <p:cNvPr id="25" name="矩形 47">
            <a:extLst>
              <a:ext uri="{FF2B5EF4-FFF2-40B4-BE49-F238E27FC236}">
                <a16:creationId xmlns:a16="http://schemas.microsoft.com/office/drawing/2014/main" id="{709247A6-8E03-475E-9196-2F31D2B8F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391" y="5643512"/>
            <a:ext cx="3664140" cy="39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b="1" dirty="0"/>
              <a:t>Flowchart ALPR </a:t>
            </a:r>
            <a:r>
              <a:rPr lang="en-US" altLang="zh-CN" sz="1800" b="1" dirty="0" err="1"/>
              <a:t>secara</a:t>
            </a:r>
            <a:r>
              <a:rPr lang="en-US" altLang="zh-CN" sz="1800" b="1" dirty="0"/>
              <a:t> </a:t>
            </a:r>
            <a:r>
              <a:rPr lang="en-US" altLang="zh-CN" sz="1800" b="1" dirty="0" err="1"/>
              <a:t>umum</a:t>
            </a:r>
            <a:endParaRPr lang="zh-CN" altLang="en-US" sz="9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34" name="矩形 47">
            <a:extLst>
              <a:ext uri="{FF2B5EF4-FFF2-40B4-BE49-F238E27FC236}">
                <a16:creationId xmlns:a16="http://schemas.microsoft.com/office/drawing/2014/main" id="{316255C8-3005-4FBB-8AB4-7A49EC55A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942" y="5643511"/>
            <a:ext cx="3664140" cy="39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b="1" i="1" dirty="0"/>
              <a:t>Proposed System</a:t>
            </a:r>
            <a:endParaRPr lang="zh-CN" altLang="en-US" sz="900" b="1" i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158D5-75F8-4B64-9720-D8989D0CB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02" y="796097"/>
            <a:ext cx="3344542" cy="484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1856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261356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2265169" y="4412585"/>
            <a:ext cx="3400600" cy="67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lvl="6" indent="0" algn="r">
              <a:buNone/>
            </a:pPr>
            <a:r>
              <a:rPr lang="en-US" sz="1800" dirty="0" err="1"/>
              <a:t>Menambahkan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mengenai</a:t>
            </a:r>
            <a:r>
              <a:rPr lang="en-US" sz="1800" dirty="0"/>
              <a:t> </a:t>
            </a:r>
            <a:r>
              <a:rPr lang="en-US" b="1" dirty="0">
                <a:solidFill>
                  <a:srgbClr val="FF0000"/>
                </a:solidFill>
              </a:rPr>
              <a:t>Kernel</a:t>
            </a:r>
            <a:r>
              <a:rPr lang="en-US" sz="1800" dirty="0"/>
              <a:t> di Bab 2</a:t>
            </a:r>
            <a:endParaRPr lang="en-ID" sz="1600" b="1" dirty="0">
              <a:solidFill>
                <a:srgbClr val="F7443D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40703" y="1711711"/>
            <a:ext cx="3756763" cy="3176910"/>
          </a:xfrm>
          <a:prstGeom prst="arc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287BA8-CED1-49FF-9F4F-AFA47457A4EF}"/>
              </a:ext>
            </a:extLst>
          </p:cNvPr>
          <p:cNvSpPr/>
          <p:nvPr/>
        </p:nvSpPr>
        <p:spPr>
          <a:xfrm>
            <a:off x="1528749" y="2209253"/>
            <a:ext cx="319284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Menambahkan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teori</a:t>
            </a:r>
            <a:r>
              <a:rPr lang="en-ID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ALPR 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 Bab 2 dan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uraian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terkait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tahapan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dilewati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di Bab 3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1ADDAC8-0C16-4BA4-9ECD-7EB3FC9B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75" y="1991255"/>
            <a:ext cx="1679070" cy="1679070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9F20F58-D239-4392-829F-3E0A301C1168}"/>
              </a:ext>
            </a:extLst>
          </p:cNvPr>
          <p:cNvSpPr txBox="1"/>
          <p:nvPr/>
        </p:nvSpPr>
        <p:spPr>
          <a:xfrm>
            <a:off x="818998" y="1067983"/>
            <a:ext cx="3432610" cy="80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REVISI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47">
            <a:extLst>
              <a:ext uri="{FF2B5EF4-FFF2-40B4-BE49-F238E27FC236}">
                <a16:creationId xmlns:a16="http://schemas.microsoft.com/office/drawing/2014/main" id="{03E31CD6-95CA-4F15-BBA8-A348F9B55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218" y="3505547"/>
            <a:ext cx="3571679" cy="3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ditambahkan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halaman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12)</a:t>
            </a:r>
            <a:endParaRPr lang="zh-CN" altLang="en-US" sz="700" i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1" name="矩形 47">
            <a:extLst>
              <a:ext uri="{FF2B5EF4-FFF2-40B4-BE49-F238E27FC236}">
                <a16:creationId xmlns:a16="http://schemas.microsoft.com/office/drawing/2014/main" id="{27E684BD-7199-4EE1-806F-C263814FF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529" y="5056140"/>
            <a:ext cx="3571679" cy="3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ditambahkan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halaman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21)</a:t>
            </a:r>
            <a:endParaRPr lang="zh-CN" altLang="en-US" sz="700" i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81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8" name="Freeform 8"/>
          <p:cNvSpPr>
            <a:spLocks/>
          </p:cNvSpPr>
          <p:nvPr/>
        </p:nvSpPr>
        <p:spPr bwMode="auto">
          <a:xfrm flipH="1">
            <a:off x="1196066" y="1872507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9CCBFE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1999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5025677" y="2373407"/>
            <a:ext cx="6044104" cy="636383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Sebagai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 salah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satu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acuan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dalam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pengembangan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 dan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penyempurnaan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sistem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 yang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itchFamily="34" charset="-122"/>
                <a:ea typeface="Microsoft YaHei" pitchFamily="34" charset="-122"/>
                <a:cs typeface="Arial" pitchFamily="34" charset="0"/>
              </a:rPr>
              <a:t>serupa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Microsoft YaHei" pitchFamily="34" charset="-122"/>
              <a:cs typeface="Arial" pitchFamily="34" charset="0"/>
            </a:endParaRPr>
          </a:p>
        </p:txBody>
      </p:sp>
      <p:grpSp>
        <p:nvGrpSpPr>
          <p:cNvPr id="3" name="组合 16"/>
          <p:cNvGrpSpPr/>
          <p:nvPr/>
        </p:nvGrpSpPr>
        <p:grpSpPr>
          <a:xfrm>
            <a:off x="4115317" y="2389329"/>
            <a:ext cx="560664" cy="530674"/>
            <a:chOff x="6409426" y="1173624"/>
            <a:chExt cx="962086" cy="962084"/>
          </a:xfrm>
          <a:solidFill>
            <a:srgbClr val="9CCBFE"/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31486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itchFamily="34" charset="-122"/>
                </a:defRPr>
              </a:lvl1pPr>
            </a:lstStyle>
            <a:p>
              <a:r>
                <a:rPr lang="en-US" altLang="zh-CN" sz="1599" b="1" dirty="0">
                  <a:latin typeface="微软雅黑" pitchFamily="34" charset="-122"/>
                </a:rPr>
                <a:t>1</a:t>
              </a:r>
              <a:endParaRPr lang="zh-CN" altLang="en-US" sz="1599" b="1" dirty="0">
                <a:latin typeface="微软雅黑" pitchFamily="34" charset="-122"/>
              </a:endParaRPr>
            </a:p>
          </p:txBody>
        </p:sp>
      </p:grpSp>
      <p:grpSp>
        <p:nvGrpSpPr>
          <p:cNvPr id="4" name="组合 19"/>
          <p:cNvGrpSpPr/>
          <p:nvPr/>
        </p:nvGrpSpPr>
        <p:grpSpPr>
          <a:xfrm>
            <a:off x="4115317" y="3724812"/>
            <a:ext cx="560664" cy="530674"/>
            <a:chOff x="6409426" y="2394908"/>
            <a:chExt cx="962086" cy="962084"/>
          </a:xfrm>
          <a:solidFill>
            <a:srgbClr val="9CCBFE"/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 sz="1599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3" b="1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133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5025675" y="3687125"/>
            <a:ext cx="6044105" cy="1190380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lvl="0"/>
            <a:r>
              <a:rPr lang="id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Dengan pengembangan lebih lanjut, diharapkan dapat membantu 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DISPENDA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mengotomatisasi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perhitungan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potensi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parkir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suatu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Mall dan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memperoleh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data </a:t>
            </a:r>
            <a:r>
              <a:rPr lang="en-US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realtime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terkait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hal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tersebut</a:t>
            </a:r>
            <a:endParaRPr lang="en-ID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788276" y="646387"/>
            <a:ext cx="5533695" cy="514165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MANFAAT PENELITIAN</a:t>
            </a:r>
          </a:p>
        </p:txBody>
      </p:sp>
      <p:sp>
        <p:nvSpPr>
          <p:cNvPr id="37" name="Freeform 6"/>
          <p:cNvSpPr>
            <a:spLocks/>
          </p:cNvSpPr>
          <p:nvPr/>
        </p:nvSpPr>
        <p:spPr bwMode="auto">
          <a:xfrm>
            <a:off x="2038122" y="4890236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9CCBFE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1466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Freeform 8"/>
          <p:cNvSpPr>
            <a:spLocks/>
          </p:cNvSpPr>
          <p:nvPr/>
        </p:nvSpPr>
        <p:spPr bwMode="auto">
          <a:xfrm>
            <a:off x="1201326" y="1877767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9CCBFE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1999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Freeform 10"/>
          <p:cNvSpPr>
            <a:spLocks/>
          </p:cNvSpPr>
          <p:nvPr/>
        </p:nvSpPr>
        <p:spPr bwMode="auto">
          <a:xfrm>
            <a:off x="2790910" y="2481314"/>
            <a:ext cx="843146" cy="1488403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9CCBFE"/>
          </a:solidFill>
          <a:ln w="3175" cap="flat" cmpd="sng">
            <a:noFill/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Freeform 11"/>
          <p:cNvSpPr>
            <a:spLocks/>
          </p:cNvSpPr>
          <p:nvPr/>
        </p:nvSpPr>
        <p:spPr bwMode="auto">
          <a:xfrm>
            <a:off x="1232302" y="2058966"/>
            <a:ext cx="967334" cy="1522800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9CCBFE"/>
          </a:solidFill>
          <a:ln w="3175" cap="flat" cmpd="sng">
            <a:solidFill>
              <a:srgbClr val="9CCBFE"/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Freeform 9"/>
          <p:cNvSpPr>
            <a:spLocks/>
          </p:cNvSpPr>
          <p:nvPr/>
        </p:nvSpPr>
        <p:spPr bwMode="auto">
          <a:xfrm>
            <a:off x="1823045" y="1880754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rgbClr val="9CCBFE"/>
          </a:solidFill>
          <a:ln w="3175" cap="flat" cmpd="sng">
            <a:solidFill>
              <a:schemeClr val="tx1">
                <a:lumMod val="75000"/>
                <a:lumOff val="25000"/>
              </a:schemeClr>
            </a:solidFill>
            <a:bevel/>
            <a:headEnd/>
            <a:tailEnd/>
          </a:ln>
        </p:spPr>
        <p:txBody>
          <a:bodyPr lIns="81589" tIns="40794" rIns="81589" bIns="40794" anchor="ctr"/>
          <a:lstStyle/>
          <a:p>
            <a:pPr algn="ctr"/>
            <a:endParaRPr lang="zh-CN" altLang="en-US" sz="2533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6940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6" grpId="0"/>
      <p:bldP spid="39" grpId="0"/>
      <p:bldP spid="42" grpId="0" animBg="1"/>
      <p:bldP spid="37" grpId="0" animBg="1"/>
      <p:bldP spid="38" grpId="0" animBg="1"/>
      <p:bldP spid="43" grpId="0" animBg="1"/>
      <p:bldP spid="44" grpId="0" animBg="1"/>
      <p:bldP spid="4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: 圆角 8">
            <a:extLst>
              <a:ext uri="{FF2B5EF4-FFF2-40B4-BE49-F238E27FC236}">
                <a16:creationId xmlns:a16="http://schemas.microsoft.com/office/drawing/2014/main" id="{8F4F6356-A1AB-4C8F-BB22-8AE8D93F08DF}"/>
              </a:ext>
            </a:extLst>
          </p:cNvPr>
          <p:cNvSpPr/>
          <p:nvPr/>
        </p:nvSpPr>
        <p:spPr>
          <a:xfrm>
            <a:off x="238692" y="5401996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: 圆角 9">
            <a:extLst>
              <a:ext uri="{FF2B5EF4-FFF2-40B4-BE49-F238E27FC236}">
                <a16:creationId xmlns:a16="http://schemas.microsoft.com/office/drawing/2014/main" id="{0A6E5FC8-D26E-4B9E-BF88-E83B8D4C13DF}"/>
              </a:ext>
            </a:extLst>
          </p:cNvPr>
          <p:cNvSpPr/>
          <p:nvPr/>
        </p:nvSpPr>
        <p:spPr>
          <a:xfrm>
            <a:off x="10707669" y="234155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6">
            <a:extLst>
              <a:ext uri="{FF2B5EF4-FFF2-40B4-BE49-F238E27FC236}">
                <a16:creationId xmlns:a16="http://schemas.microsoft.com/office/drawing/2014/main" id="{8C2D6B1D-A2DE-4529-9E03-503E99FAF869}"/>
              </a:ext>
            </a:extLst>
          </p:cNvPr>
          <p:cNvSpPr/>
          <p:nvPr/>
        </p:nvSpPr>
        <p:spPr>
          <a:xfrm>
            <a:off x="444239" y="427267"/>
            <a:ext cx="11303521" cy="585231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678108" y="627966"/>
            <a:ext cx="6246799" cy="514165"/>
          </a:xfrm>
          <a:prstGeom prst="rect">
            <a:avLst/>
          </a:prstGeom>
          <a:solidFill>
            <a:srgbClr val="FA938E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TEORI TENTANG KERNEL</a:t>
            </a:r>
          </a:p>
        </p:txBody>
      </p:sp>
      <p:sp>
        <p:nvSpPr>
          <p:cNvPr id="25" name="矩形 47">
            <a:extLst>
              <a:ext uri="{FF2B5EF4-FFF2-40B4-BE49-F238E27FC236}">
                <a16:creationId xmlns:a16="http://schemas.microsoft.com/office/drawing/2014/main" id="{709247A6-8E03-475E-9196-2F31D2B8F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155" y="1602663"/>
            <a:ext cx="2595563" cy="49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b="1" dirty="0" err="1"/>
              <a:t>Konvolusi</a:t>
            </a:r>
            <a:r>
              <a:rPr lang="en-US" altLang="zh-CN" sz="2400" b="1" dirty="0"/>
              <a:t> Citra</a:t>
            </a:r>
            <a:endParaRPr lang="zh-CN" altLang="en-US" sz="105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9" name="矩形 47">
            <a:extLst>
              <a:ext uri="{FF2B5EF4-FFF2-40B4-BE49-F238E27FC236}">
                <a16:creationId xmlns:a16="http://schemas.microsoft.com/office/drawing/2014/main" id="{7D5438D5-C74B-4D72-B082-B301BA899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748" y="2096292"/>
            <a:ext cx="3575858" cy="15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ID" sz="1600" dirty="0" err="1"/>
              <a:t>teknik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menghaluskan</a:t>
            </a:r>
            <a:r>
              <a:rPr lang="en-ID" sz="1600" dirty="0"/>
              <a:t> </a:t>
            </a:r>
            <a:r>
              <a:rPr lang="en-ID" sz="1600" dirty="0" err="1"/>
              <a:t>suatu</a:t>
            </a:r>
            <a:r>
              <a:rPr lang="en-ID" sz="1600" dirty="0"/>
              <a:t> </a:t>
            </a:r>
            <a:r>
              <a:rPr lang="en-ID" sz="1600" dirty="0" err="1"/>
              <a:t>citra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mengganti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/>
              <a:t>piksel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sejumlah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/>
              <a:t>piksel</a:t>
            </a:r>
            <a:r>
              <a:rPr lang="en-ID" sz="1600" dirty="0"/>
              <a:t> yang </a:t>
            </a:r>
            <a:r>
              <a:rPr lang="en-ID" sz="1600" dirty="0" err="1"/>
              <a:t>sesuai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berdekatan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piksel</a:t>
            </a:r>
            <a:r>
              <a:rPr lang="en-ID" sz="1600" dirty="0"/>
              <a:t> </a:t>
            </a:r>
            <a:r>
              <a:rPr lang="en-ID" sz="1600" dirty="0" err="1"/>
              <a:t>aslinya</a:t>
            </a:r>
            <a:r>
              <a:rPr lang="en-ID" sz="1600" dirty="0"/>
              <a:t> </a:t>
            </a:r>
            <a:endParaRPr lang="zh-CN" altLang="en-US" sz="6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0" name="矩形 47">
            <a:extLst>
              <a:ext uri="{FF2B5EF4-FFF2-40B4-BE49-F238E27FC236}">
                <a16:creationId xmlns:a16="http://schemas.microsoft.com/office/drawing/2014/main" id="{AACD730F-D551-4883-8698-D77DF2048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244" y="4139999"/>
            <a:ext cx="2595563" cy="49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b="1" dirty="0"/>
              <a:t>Kernel</a:t>
            </a:r>
            <a:endParaRPr lang="zh-CN" altLang="en-US" sz="105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4C84A4-C77D-4B6E-9E74-1D0FD5B273D2}"/>
              </a:ext>
            </a:extLst>
          </p:cNvPr>
          <p:cNvSpPr/>
          <p:nvPr/>
        </p:nvSpPr>
        <p:spPr>
          <a:xfrm>
            <a:off x="6646975" y="4771488"/>
            <a:ext cx="3009981" cy="70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矩形 47">
            <a:extLst>
              <a:ext uri="{FF2B5EF4-FFF2-40B4-BE49-F238E27FC236}">
                <a16:creationId xmlns:a16="http://schemas.microsoft.com/office/drawing/2014/main" id="{95577232-3C30-4D5F-AC59-9F8D74AB3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748" y="4636473"/>
            <a:ext cx="3575858" cy="95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ID" sz="1600" dirty="0"/>
              <a:t>Matrix yang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mengekstrak</a:t>
            </a:r>
            <a:r>
              <a:rPr lang="en-ID" sz="1600" dirty="0"/>
              <a:t> ‘</a:t>
            </a:r>
            <a:r>
              <a:rPr lang="en-ID" sz="1600" dirty="0" err="1"/>
              <a:t>fitur</a:t>
            </a:r>
            <a:r>
              <a:rPr lang="en-ID" sz="1600" dirty="0"/>
              <a:t>’ </a:t>
            </a:r>
            <a:r>
              <a:rPr lang="en-ID" sz="1600" dirty="0" err="1"/>
              <a:t>tertentu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gambar</a:t>
            </a:r>
            <a:r>
              <a:rPr lang="en-ID" sz="1600" dirty="0"/>
              <a:t> </a:t>
            </a:r>
            <a:r>
              <a:rPr lang="en-ID" sz="1600" dirty="0" err="1"/>
              <a:t>masukan</a:t>
            </a:r>
            <a:endParaRPr lang="zh-CN" altLang="en-US" sz="6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4C9B3D-12F5-4F9D-9471-98E18392BE1C}"/>
              </a:ext>
            </a:extLst>
          </p:cNvPr>
          <p:cNvGrpSpPr/>
          <p:nvPr/>
        </p:nvGrpSpPr>
        <p:grpSpPr>
          <a:xfrm>
            <a:off x="4594712" y="1717361"/>
            <a:ext cx="6654553" cy="4106282"/>
            <a:chOff x="4594712" y="1717361"/>
            <a:chExt cx="6654553" cy="41062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E96CBB2-D464-4ED5-8D1D-F60478665963}"/>
                </a:ext>
              </a:extLst>
            </p:cNvPr>
            <p:cNvGrpSpPr/>
            <p:nvPr/>
          </p:nvGrpSpPr>
          <p:grpSpPr>
            <a:xfrm>
              <a:off x="4594712" y="1717361"/>
              <a:ext cx="6654553" cy="4106282"/>
              <a:chOff x="4594712" y="1717360"/>
              <a:chExt cx="6654553" cy="410628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BD7FEA6-9E11-42E5-B911-36C2E869D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4712" y="1717360"/>
                <a:ext cx="6654553" cy="4106282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C4AE4A-9443-44F4-8D14-7CD3D5E00B1E}"/>
                  </a:ext>
                </a:extLst>
              </p:cNvPr>
              <p:cNvSpPr/>
              <p:nvPr/>
            </p:nvSpPr>
            <p:spPr>
              <a:xfrm>
                <a:off x="4854906" y="4418364"/>
                <a:ext cx="5949850" cy="12168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K</a:t>
                </a:r>
                <a:endParaRPr lang="en-ID" dirty="0"/>
              </a:p>
            </p:txBody>
          </p:sp>
        </p:grp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8E2CF0B9-852D-4DB4-8A83-096600A2EDB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01525" y="3947534"/>
              <a:ext cx="1639225" cy="83634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7AB8B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47">
              <a:extLst>
                <a:ext uri="{FF2B5EF4-FFF2-40B4-BE49-F238E27FC236}">
                  <a16:creationId xmlns:a16="http://schemas.microsoft.com/office/drawing/2014/main" id="{43157F34-C147-4132-891C-7A12B8F9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425" y="5235514"/>
              <a:ext cx="2595563" cy="329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390" tIns="45695" rIns="91390" bIns="45695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400" b="1" dirty="0"/>
                <a:t>Kernel Matrix</a:t>
              </a:r>
              <a:endParaRPr lang="zh-CN" altLang="en-US" sz="7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8221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5" grpId="0"/>
      <p:bldP spid="9" grpId="0"/>
      <p:bldP spid="10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: 圆角 8">
            <a:extLst>
              <a:ext uri="{FF2B5EF4-FFF2-40B4-BE49-F238E27FC236}">
                <a16:creationId xmlns:a16="http://schemas.microsoft.com/office/drawing/2014/main" id="{8F4F6356-A1AB-4C8F-BB22-8AE8D93F08DF}"/>
              </a:ext>
            </a:extLst>
          </p:cNvPr>
          <p:cNvSpPr/>
          <p:nvPr/>
        </p:nvSpPr>
        <p:spPr>
          <a:xfrm>
            <a:off x="238692" y="5401996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: 圆角 9">
            <a:extLst>
              <a:ext uri="{FF2B5EF4-FFF2-40B4-BE49-F238E27FC236}">
                <a16:creationId xmlns:a16="http://schemas.microsoft.com/office/drawing/2014/main" id="{0A6E5FC8-D26E-4B9E-BF88-E83B8D4C13DF}"/>
              </a:ext>
            </a:extLst>
          </p:cNvPr>
          <p:cNvSpPr/>
          <p:nvPr/>
        </p:nvSpPr>
        <p:spPr>
          <a:xfrm>
            <a:off x="10707669" y="234155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6">
            <a:extLst>
              <a:ext uri="{FF2B5EF4-FFF2-40B4-BE49-F238E27FC236}">
                <a16:creationId xmlns:a16="http://schemas.microsoft.com/office/drawing/2014/main" id="{8C2D6B1D-A2DE-4529-9E03-503E99FAF869}"/>
              </a:ext>
            </a:extLst>
          </p:cNvPr>
          <p:cNvSpPr/>
          <p:nvPr/>
        </p:nvSpPr>
        <p:spPr>
          <a:xfrm>
            <a:off x="444239" y="427267"/>
            <a:ext cx="11303521" cy="585231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18613C-86F4-4B21-9ED6-ED5D94E30E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14"/>
          <a:stretch/>
        </p:blipFill>
        <p:spPr>
          <a:xfrm>
            <a:off x="1010652" y="3660415"/>
            <a:ext cx="7676357" cy="2619163"/>
          </a:xfrm>
          <a:prstGeom prst="rect">
            <a:avLst/>
          </a:prstGeom>
        </p:spPr>
      </p:pic>
      <p:sp>
        <p:nvSpPr>
          <p:cNvPr id="42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678108" y="627966"/>
            <a:ext cx="6246799" cy="514165"/>
          </a:xfrm>
          <a:prstGeom prst="rect">
            <a:avLst/>
          </a:prstGeom>
          <a:solidFill>
            <a:srgbClr val="FA938E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TEORI TENTANG KERNEL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3E1F64-42D6-4C24-ABE4-FCA12D837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1" r="30150" b="74567"/>
          <a:stretch/>
        </p:blipFill>
        <p:spPr>
          <a:xfrm>
            <a:off x="3939897" y="1418117"/>
            <a:ext cx="3856732" cy="2155965"/>
          </a:xfrm>
          <a:prstGeom prst="rect">
            <a:avLst/>
          </a:prstGeom>
        </p:spPr>
      </p:pic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74CD28E-4D5E-4087-8C7B-A127DFF84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840525"/>
              </p:ext>
            </p:extLst>
          </p:nvPr>
        </p:nvGraphicFramePr>
        <p:xfrm>
          <a:off x="8548383" y="1299799"/>
          <a:ext cx="2697888" cy="2228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472">
                  <a:extLst>
                    <a:ext uri="{9D8B030D-6E8A-4147-A177-3AD203B41FA5}">
                      <a16:colId xmlns:a16="http://schemas.microsoft.com/office/drawing/2014/main" val="2188877863"/>
                    </a:ext>
                  </a:extLst>
                </a:gridCol>
                <a:gridCol w="674472">
                  <a:extLst>
                    <a:ext uri="{9D8B030D-6E8A-4147-A177-3AD203B41FA5}">
                      <a16:colId xmlns:a16="http://schemas.microsoft.com/office/drawing/2014/main" val="1398880666"/>
                    </a:ext>
                  </a:extLst>
                </a:gridCol>
                <a:gridCol w="674472">
                  <a:extLst>
                    <a:ext uri="{9D8B030D-6E8A-4147-A177-3AD203B41FA5}">
                      <a16:colId xmlns:a16="http://schemas.microsoft.com/office/drawing/2014/main" val="3237629687"/>
                    </a:ext>
                  </a:extLst>
                </a:gridCol>
                <a:gridCol w="674472">
                  <a:extLst>
                    <a:ext uri="{9D8B030D-6E8A-4147-A177-3AD203B41FA5}">
                      <a16:colId xmlns:a16="http://schemas.microsoft.com/office/drawing/2014/main" val="3547113065"/>
                    </a:ext>
                  </a:extLst>
                </a:gridCol>
              </a:tblGrid>
              <a:tr h="521268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49946"/>
                  </a:ext>
                </a:extLst>
              </a:tr>
              <a:tr h="56779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94,9269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33856"/>
                  </a:ext>
                </a:extLst>
              </a:tr>
              <a:tr h="54564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442679"/>
                  </a:ext>
                </a:extLst>
              </a:tr>
              <a:tr h="521268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113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2D3138D-F6BD-4DCF-9E44-4A489018AF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6" r="52619" b="31433"/>
          <a:stretch/>
        </p:blipFill>
        <p:spPr>
          <a:xfrm>
            <a:off x="561530" y="1142131"/>
            <a:ext cx="3077743" cy="2687641"/>
          </a:xfrm>
          <a:prstGeom prst="rect">
            <a:avLst/>
          </a:prstGeom>
        </p:spPr>
      </p:pic>
      <p:sp>
        <p:nvSpPr>
          <p:cNvPr id="14" name="矩形 47">
            <a:extLst>
              <a:ext uri="{FF2B5EF4-FFF2-40B4-BE49-F238E27FC236}">
                <a16:creationId xmlns:a16="http://schemas.microsoft.com/office/drawing/2014/main" id="{5A0E0479-DC6A-41C3-AFCF-0E7EB71F3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8557" y="2179146"/>
            <a:ext cx="566816" cy="6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/>
              <a:t>=</a:t>
            </a:r>
            <a:endParaRPr lang="zh-CN" altLang="en-US" sz="12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1" name="矩形 47">
            <a:extLst>
              <a:ext uri="{FF2B5EF4-FFF2-40B4-BE49-F238E27FC236}">
                <a16:creationId xmlns:a16="http://schemas.microsoft.com/office/drawing/2014/main" id="{1BBD7841-5E58-4B2B-8ADA-DC4F0F63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081" y="2300871"/>
            <a:ext cx="566816" cy="6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/>
              <a:t>*</a:t>
            </a:r>
            <a:endParaRPr lang="zh-CN" altLang="en-US" sz="12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0E28D8-0B03-4BBF-B6C9-9D7D3311B246}"/>
              </a:ext>
            </a:extLst>
          </p:cNvPr>
          <p:cNvSpPr/>
          <p:nvPr/>
        </p:nvSpPr>
        <p:spPr>
          <a:xfrm>
            <a:off x="2064774" y="2179146"/>
            <a:ext cx="556553" cy="422469"/>
          </a:xfrm>
          <a:prstGeom prst="rect">
            <a:avLst/>
          </a:prstGeom>
          <a:noFill/>
          <a:ln w="571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7595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4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: 圆角 8">
            <a:extLst>
              <a:ext uri="{FF2B5EF4-FFF2-40B4-BE49-F238E27FC236}">
                <a16:creationId xmlns:a16="http://schemas.microsoft.com/office/drawing/2014/main" id="{8F4F6356-A1AB-4C8F-BB22-8AE8D93F08DF}"/>
              </a:ext>
            </a:extLst>
          </p:cNvPr>
          <p:cNvSpPr/>
          <p:nvPr/>
        </p:nvSpPr>
        <p:spPr>
          <a:xfrm>
            <a:off x="238692" y="5401996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: 圆角 9">
            <a:extLst>
              <a:ext uri="{FF2B5EF4-FFF2-40B4-BE49-F238E27FC236}">
                <a16:creationId xmlns:a16="http://schemas.microsoft.com/office/drawing/2014/main" id="{0A6E5FC8-D26E-4B9E-BF88-E83B8D4C13DF}"/>
              </a:ext>
            </a:extLst>
          </p:cNvPr>
          <p:cNvSpPr/>
          <p:nvPr/>
        </p:nvSpPr>
        <p:spPr>
          <a:xfrm>
            <a:off x="10707669" y="234155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6">
            <a:extLst>
              <a:ext uri="{FF2B5EF4-FFF2-40B4-BE49-F238E27FC236}">
                <a16:creationId xmlns:a16="http://schemas.microsoft.com/office/drawing/2014/main" id="{8C2D6B1D-A2DE-4529-9E03-503E99FAF869}"/>
              </a:ext>
            </a:extLst>
          </p:cNvPr>
          <p:cNvSpPr/>
          <p:nvPr/>
        </p:nvSpPr>
        <p:spPr>
          <a:xfrm>
            <a:off x="444239" y="427267"/>
            <a:ext cx="11303521" cy="585231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678108" y="627966"/>
            <a:ext cx="6246799" cy="514165"/>
          </a:xfrm>
          <a:prstGeom prst="rect">
            <a:avLst/>
          </a:prstGeom>
          <a:solidFill>
            <a:srgbClr val="FA938E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TEORI TENTANG KERNEL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4C84A4-C77D-4B6E-9E74-1D0FD5B273D2}"/>
              </a:ext>
            </a:extLst>
          </p:cNvPr>
          <p:cNvSpPr/>
          <p:nvPr/>
        </p:nvSpPr>
        <p:spPr>
          <a:xfrm>
            <a:off x="6646975" y="4771488"/>
            <a:ext cx="3009981" cy="70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3E1F64-42D6-4C24-ABE4-FCA12D837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1" r="30150" b="74567"/>
          <a:stretch/>
        </p:blipFill>
        <p:spPr>
          <a:xfrm>
            <a:off x="4070525" y="2296892"/>
            <a:ext cx="3856732" cy="2155965"/>
          </a:xfrm>
          <a:prstGeom prst="rect">
            <a:avLst/>
          </a:prstGeom>
        </p:spPr>
      </p:pic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74CD28E-4D5E-4087-8C7B-A127DFF84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381132"/>
              </p:ext>
            </p:extLst>
          </p:nvPr>
        </p:nvGraphicFramePr>
        <p:xfrm>
          <a:off x="8679011" y="2178574"/>
          <a:ext cx="2697888" cy="2250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472">
                  <a:extLst>
                    <a:ext uri="{9D8B030D-6E8A-4147-A177-3AD203B41FA5}">
                      <a16:colId xmlns:a16="http://schemas.microsoft.com/office/drawing/2014/main" val="2188877863"/>
                    </a:ext>
                  </a:extLst>
                </a:gridCol>
                <a:gridCol w="674472">
                  <a:extLst>
                    <a:ext uri="{9D8B030D-6E8A-4147-A177-3AD203B41FA5}">
                      <a16:colId xmlns:a16="http://schemas.microsoft.com/office/drawing/2014/main" val="1398880666"/>
                    </a:ext>
                  </a:extLst>
                </a:gridCol>
                <a:gridCol w="674472">
                  <a:extLst>
                    <a:ext uri="{9D8B030D-6E8A-4147-A177-3AD203B41FA5}">
                      <a16:colId xmlns:a16="http://schemas.microsoft.com/office/drawing/2014/main" val="3237629687"/>
                    </a:ext>
                  </a:extLst>
                </a:gridCol>
                <a:gridCol w="674472">
                  <a:extLst>
                    <a:ext uri="{9D8B030D-6E8A-4147-A177-3AD203B41FA5}">
                      <a16:colId xmlns:a16="http://schemas.microsoft.com/office/drawing/2014/main" val="3547113065"/>
                    </a:ext>
                  </a:extLst>
                </a:gridCol>
              </a:tblGrid>
              <a:tr h="521268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49946"/>
                  </a:ext>
                </a:extLst>
              </a:tr>
              <a:tr h="56779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33856"/>
                  </a:ext>
                </a:extLst>
              </a:tr>
              <a:tr h="54564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68,9856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3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442679"/>
                  </a:ext>
                </a:extLst>
              </a:tr>
              <a:tr h="521268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113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2D3138D-F6BD-4DCF-9E44-4A489018AF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6" r="52619" b="31433"/>
          <a:stretch/>
        </p:blipFill>
        <p:spPr>
          <a:xfrm>
            <a:off x="692158" y="2020906"/>
            <a:ext cx="3077743" cy="2687641"/>
          </a:xfrm>
          <a:prstGeom prst="rect">
            <a:avLst/>
          </a:prstGeom>
        </p:spPr>
      </p:pic>
      <p:sp>
        <p:nvSpPr>
          <p:cNvPr id="14" name="矩形 47">
            <a:extLst>
              <a:ext uri="{FF2B5EF4-FFF2-40B4-BE49-F238E27FC236}">
                <a16:creationId xmlns:a16="http://schemas.microsoft.com/office/drawing/2014/main" id="{5A0E0479-DC6A-41C3-AFCF-0E7EB71F3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185" y="3057921"/>
            <a:ext cx="566816" cy="6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/>
              <a:t>=</a:t>
            </a:r>
            <a:endParaRPr lang="zh-CN" altLang="en-US" sz="12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1" name="矩形 47">
            <a:extLst>
              <a:ext uri="{FF2B5EF4-FFF2-40B4-BE49-F238E27FC236}">
                <a16:creationId xmlns:a16="http://schemas.microsoft.com/office/drawing/2014/main" id="{1BBD7841-5E58-4B2B-8ADA-DC4F0F63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709" y="3179646"/>
            <a:ext cx="566816" cy="6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/>
              <a:t>*</a:t>
            </a:r>
            <a:endParaRPr lang="zh-CN" altLang="en-US" sz="12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2F7FDE-0534-4849-A98A-5CB6D549CB6D}"/>
              </a:ext>
            </a:extLst>
          </p:cNvPr>
          <p:cNvGrpSpPr/>
          <p:nvPr/>
        </p:nvGrpSpPr>
        <p:grpSpPr>
          <a:xfrm>
            <a:off x="632450" y="1928243"/>
            <a:ext cx="3077743" cy="2687641"/>
            <a:chOff x="632450" y="1928243"/>
            <a:chExt cx="3077743" cy="26876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11AAD42-73B9-492D-AA0E-53E49E3CA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66" r="52619" b="31433"/>
            <a:stretch/>
          </p:blipFill>
          <p:spPr>
            <a:xfrm>
              <a:off x="632450" y="1928243"/>
              <a:ext cx="3077743" cy="268764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4AE719-761B-4870-B5C0-DA831384B8C5}"/>
                </a:ext>
              </a:extLst>
            </p:cNvPr>
            <p:cNvSpPr/>
            <p:nvPr/>
          </p:nvSpPr>
          <p:spPr>
            <a:xfrm>
              <a:off x="1613024" y="2487897"/>
              <a:ext cx="1708422" cy="138332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00E28D8-0B03-4BBF-B6C9-9D7D3311B246}"/>
              </a:ext>
            </a:extLst>
          </p:cNvPr>
          <p:cNvSpPr/>
          <p:nvPr/>
        </p:nvSpPr>
        <p:spPr>
          <a:xfrm>
            <a:off x="1553316" y="3481793"/>
            <a:ext cx="556553" cy="422469"/>
          </a:xfrm>
          <a:prstGeom prst="rect">
            <a:avLst/>
          </a:prstGeom>
          <a:noFill/>
          <a:ln w="571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67D1-0F9E-4DA2-A7F1-1AA3068BECE9}"/>
              </a:ext>
            </a:extLst>
          </p:cNvPr>
          <p:cNvSpPr/>
          <p:nvPr/>
        </p:nvSpPr>
        <p:spPr>
          <a:xfrm>
            <a:off x="998663" y="2957284"/>
            <a:ext cx="1708422" cy="13833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59040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4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: 圆角 8">
            <a:extLst>
              <a:ext uri="{FF2B5EF4-FFF2-40B4-BE49-F238E27FC236}">
                <a16:creationId xmlns:a16="http://schemas.microsoft.com/office/drawing/2014/main" id="{8F4F6356-A1AB-4C8F-BB22-8AE8D93F08DF}"/>
              </a:ext>
            </a:extLst>
          </p:cNvPr>
          <p:cNvSpPr/>
          <p:nvPr/>
        </p:nvSpPr>
        <p:spPr>
          <a:xfrm>
            <a:off x="238692" y="5401996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: 圆角 9">
            <a:extLst>
              <a:ext uri="{FF2B5EF4-FFF2-40B4-BE49-F238E27FC236}">
                <a16:creationId xmlns:a16="http://schemas.microsoft.com/office/drawing/2014/main" id="{0A6E5FC8-D26E-4B9E-BF88-E83B8D4C13DF}"/>
              </a:ext>
            </a:extLst>
          </p:cNvPr>
          <p:cNvSpPr/>
          <p:nvPr/>
        </p:nvSpPr>
        <p:spPr>
          <a:xfrm>
            <a:off x="10707669" y="234155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6">
            <a:extLst>
              <a:ext uri="{FF2B5EF4-FFF2-40B4-BE49-F238E27FC236}">
                <a16:creationId xmlns:a16="http://schemas.microsoft.com/office/drawing/2014/main" id="{8C2D6B1D-A2DE-4529-9E03-503E99FAF869}"/>
              </a:ext>
            </a:extLst>
          </p:cNvPr>
          <p:cNvSpPr/>
          <p:nvPr/>
        </p:nvSpPr>
        <p:spPr>
          <a:xfrm>
            <a:off x="444239" y="427267"/>
            <a:ext cx="11303521" cy="585231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678108" y="627966"/>
            <a:ext cx="6246799" cy="514165"/>
          </a:xfrm>
          <a:prstGeom prst="rect">
            <a:avLst/>
          </a:prstGeom>
          <a:solidFill>
            <a:srgbClr val="FA938E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TEORI TENTANG KERNEL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4C84A4-C77D-4B6E-9E74-1D0FD5B273D2}"/>
              </a:ext>
            </a:extLst>
          </p:cNvPr>
          <p:cNvSpPr/>
          <p:nvPr/>
        </p:nvSpPr>
        <p:spPr>
          <a:xfrm>
            <a:off x="6646975" y="4771488"/>
            <a:ext cx="3009981" cy="70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3E1F64-42D6-4C24-ABE4-FCA12D837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1" r="30150" b="74567"/>
          <a:stretch/>
        </p:blipFill>
        <p:spPr>
          <a:xfrm>
            <a:off x="4070525" y="2296892"/>
            <a:ext cx="3856732" cy="2155965"/>
          </a:xfrm>
          <a:prstGeom prst="rect">
            <a:avLst/>
          </a:prstGeom>
        </p:spPr>
      </p:pic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74CD28E-4D5E-4087-8C7B-A127DFF84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302995"/>
              </p:ext>
            </p:extLst>
          </p:nvPr>
        </p:nvGraphicFramePr>
        <p:xfrm>
          <a:off x="8679011" y="2178574"/>
          <a:ext cx="2697888" cy="2250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472">
                  <a:extLst>
                    <a:ext uri="{9D8B030D-6E8A-4147-A177-3AD203B41FA5}">
                      <a16:colId xmlns:a16="http://schemas.microsoft.com/office/drawing/2014/main" val="2188877863"/>
                    </a:ext>
                  </a:extLst>
                </a:gridCol>
                <a:gridCol w="674472">
                  <a:extLst>
                    <a:ext uri="{9D8B030D-6E8A-4147-A177-3AD203B41FA5}">
                      <a16:colId xmlns:a16="http://schemas.microsoft.com/office/drawing/2014/main" val="1398880666"/>
                    </a:ext>
                  </a:extLst>
                </a:gridCol>
                <a:gridCol w="674472">
                  <a:extLst>
                    <a:ext uri="{9D8B030D-6E8A-4147-A177-3AD203B41FA5}">
                      <a16:colId xmlns:a16="http://schemas.microsoft.com/office/drawing/2014/main" val="3237629687"/>
                    </a:ext>
                  </a:extLst>
                </a:gridCol>
                <a:gridCol w="674472">
                  <a:extLst>
                    <a:ext uri="{9D8B030D-6E8A-4147-A177-3AD203B41FA5}">
                      <a16:colId xmlns:a16="http://schemas.microsoft.com/office/drawing/2014/main" val="3547113065"/>
                    </a:ext>
                  </a:extLst>
                </a:gridCol>
              </a:tblGrid>
              <a:tr h="521268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49946"/>
                  </a:ext>
                </a:extLst>
              </a:tr>
              <a:tr h="56779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33856"/>
                  </a:ext>
                </a:extLst>
              </a:tr>
              <a:tr h="54564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92,217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442679"/>
                  </a:ext>
                </a:extLst>
              </a:tr>
              <a:tr h="521268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113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2D3138D-F6BD-4DCF-9E44-4A489018AF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6" r="52619" b="31433"/>
          <a:stretch/>
        </p:blipFill>
        <p:spPr>
          <a:xfrm>
            <a:off x="692158" y="2020906"/>
            <a:ext cx="3077743" cy="2687641"/>
          </a:xfrm>
          <a:prstGeom prst="rect">
            <a:avLst/>
          </a:prstGeom>
        </p:spPr>
      </p:pic>
      <p:sp>
        <p:nvSpPr>
          <p:cNvPr id="14" name="矩形 47">
            <a:extLst>
              <a:ext uri="{FF2B5EF4-FFF2-40B4-BE49-F238E27FC236}">
                <a16:creationId xmlns:a16="http://schemas.microsoft.com/office/drawing/2014/main" id="{5A0E0479-DC6A-41C3-AFCF-0E7EB71F3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185" y="3057921"/>
            <a:ext cx="566816" cy="6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/>
              <a:t>=</a:t>
            </a:r>
            <a:endParaRPr lang="zh-CN" altLang="en-US" sz="12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1" name="矩形 47">
            <a:extLst>
              <a:ext uri="{FF2B5EF4-FFF2-40B4-BE49-F238E27FC236}">
                <a16:creationId xmlns:a16="http://schemas.microsoft.com/office/drawing/2014/main" id="{1BBD7841-5E58-4B2B-8ADA-DC4F0F63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709" y="3179646"/>
            <a:ext cx="566816" cy="6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/>
              <a:t>*</a:t>
            </a:r>
            <a:endParaRPr lang="zh-CN" altLang="en-US" sz="12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2F7FDE-0534-4849-A98A-5CB6D549CB6D}"/>
              </a:ext>
            </a:extLst>
          </p:cNvPr>
          <p:cNvGrpSpPr/>
          <p:nvPr/>
        </p:nvGrpSpPr>
        <p:grpSpPr>
          <a:xfrm>
            <a:off x="632450" y="1928243"/>
            <a:ext cx="3077743" cy="2687641"/>
            <a:chOff x="632450" y="1928243"/>
            <a:chExt cx="3077743" cy="26876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11AAD42-73B9-492D-AA0E-53E49E3CA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66" r="52619" b="31433"/>
            <a:stretch/>
          </p:blipFill>
          <p:spPr>
            <a:xfrm>
              <a:off x="632450" y="1928243"/>
              <a:ext cx="3077743" cy="268764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4AE719-761B-4870-B5C0-DA831384B8C5}"/>
                </a:ext>
              </a:extLst>
            </p:cNvPr>
            <p:cNvSpPr/>
            <p:nvPr/>
          </p:nvSpPr>
          <p:spPr>
            <a:xfrm>
              <a:off x="1613024" y="2487897"/>
              <a:ext cx="1708422" cy="138332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00E28D8-0B03-4BBF-B6C9-9D7D3311B246}"/>
              </a:ext>
            </a:extLst>
          </p:cNvPr>
          <p:cNvSpPr/>
          <p:nvPr/>
        </p:nvSpPr>
        <p:spPr>
          <a:xfrm>
            <a:off x="2146870" y="3449709"/>
            <a:ext cx="556553" cy="422469"/>
          </a:xfrm>
          <a:prstGeom prst="rect">
            <a:avLst/>
          </a:prstGeom>
          <a:noFill/>
          <a:ln w="57150">
            <a:solidFill>
              <a:srgbClr val="FA9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A67D1-0F9E-4DA2-A7F1-1AA3068BECE9}"/>
              </a:ext>
            </a:extLst>
          </p:cNvPr>
          <p:cNvSpPr/>
          <p:nvPr/>
        </p:nvSpPr>
        <p:spPr>
          <a:xfrm>
            <a:off x="1608261" y="2957284"/>
            <a:ext cx="1708422" cy="13833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66234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4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: 圆角 8">
            <a:extLst>
              <a:ext uri="{FF2B5EF4-FFF2-40B4-BE49-F238E27FC236}">
                <a16:creationId xmlns:a16="http://schemas.microsoft.com/office/drawing/2014/main" id="{8F4F6356-A1AB-4C8F-BB22-8AE8D93F08DF}"/>
              </a:ext>
            </a:extLst>
          </p:cNvPr>
          <p:cNvSpPr/>
          <p:nvPr/>
        </p:nvSpPr>
        <p:spPr>
          <a:xfrm>
            <a:off x="238692" y="5401996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: 圆角 9">
            <a:extLst>
              <a:ext uri="{FF2B5EF4-FFF2-40B4-BE49-F238E27FC236}">
                <a16:creationId xmlns:a16="http://schemas.microsoft.com/office/drawing/2014/main" id="{0A6E5FC8-D26E-4B9E-BF88-E83B8D4C13DF}"/>
              </a:ext>
            </a:extLst>
          </p:cNvPr>
          <p:cNvSpPr/>
          <p:nvPr/>
        </p:nvSpPr>
        <p:spPr>
          <a:xfrm>
            <a:off x="10707669" y="234155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6">
            <a:extLst>
              <a:ext uri="{FF2B5EF4-FFF2-40B4-BE49-F238E27FC236}">
                <a16:creationId xmlns:a16="http://schemas.microsoft.com/office/drawing/2014/main" id="{8C2D6B1D-A2DE-4529-9E03-503E99FAF869}"/>
              </a:ext>
            </a:extLst>
          </p:cNvPr>
          <p:cNvSpPr/>
          <p:nvPr/>
        </p:nvSpPr>
        <p:spPr>
          <a:xfrm>
            <a:off x="444239" y="427267"/>
            <a:ext cx="11303521" cy="585231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678108" y="627966"/>
            <a:ext cx="6246799" cy="514165"/>
          </a:xfrm>
          <a:prstGeom prst="rect">
            <a:avLst/>
          </a:prstGeom>
          <a:solidFill>
            <a:srgbClr val="FA938E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TEORI TENTANG KERNEL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3E1F64-42D6-4C24-ABE4-FCA12D837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1" r="30150" b="74567"/>
          <a:stretch/>
        </p:blipFill>
        <p:spPr>
          <a:xfrm>
            <a:off x="3915740" y="2276276"/>
            <a:ext cx="3856732" cy="2155965"/>
          </a:xfrm>
          <a:prstGeom prst="rect">
            <a:avLst/>
          </a:prstGeom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B3B40DC3-36A8-43F0-9522-A6DC94307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952051"/>
              </p:ext>
            </p:extLst>
          </p:nvPr>
        </p:nvGraphicFramePr>
        <p:xfrm>
          <a:off x="8290524" y="2207315"/>
          <a:ext cx="2634150" cy="264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075">
                  <a:extLst>
                    <a:ext uri="{9D8B030D-6E8A-4147-A177-3AD203B41FA5}">
                      <a16:colId xmlns:a16="http://schemas.microsoft.com/office/drawing/2014/main" val="1398880666"/>
                    </a:ext>
                  </a:extLst>
                </a:gridCol>
                <a:gridCol w="1317075">
                  <a:extLst>
                    <a:ext uri="{9D8B030D-6E8A-4147-A177-3AD203B41FA5}">
                      <a16:colId xmlns:a16="http://schemas.microsoft.com/office/drawing/2014/main" val="3237629687"/>
                    </a:ext>
                  </a:extLst>
                </a:gridCol>
              </a:tblGrid>
              <a:tr h="138139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49,9441</a:t>
                      </a:r>
                      <a:endParaRPr lang="en-ID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94,9269</a:t>
                      </a:r>
                      <a:endParaRPr lang="en-ID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33856"/>
                  </a:ext>
                </a:extLst>
              </a:tr>
              <a:tr h="12682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68,9456</a:t>
                      </a:r>
                      <a:endParaRPr lang="en-ID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92,217</a:t>
                      </a:r>
                      <a:endParaRPr lang="en-ID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442679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E5F6D901-0591-4121-AAB8-2F8A9C7796F9}"/>
              </a:ext>
            </a:extLst>
          </p:cNvPr>
          <p:cNvGrpSpPr/>
          <p:nvPr/>
        </p:nvGrpSpPr>
        <p:grpSpPr>
          <a:xfrm>
            <a:off x="632450" y="1928243"/>
            <a:ext cx="3077743" cy="2687641"/>
            <a:chOff x="632450" y="1928243"/>
            <a:chExt cx="3077743" cy="268764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2D3138D-F6BD-4DCF-9E44-4A489018A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66" r="52619" b="31433"/>
            <a:stretch/>
          </p:blipFill>
          <p:spPr>
            <a:xfrm>
              <a:off x="632450" y="1928243"/>
              <a:ext cx="3077743" cy="26876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CEEDAF-C79B-4B5C-A981-5E5F0C4D955C}"/>
                </a:ext>
              </a:extLst>
            </p:cNvPr>
            <p:cNvSpPr/>
            <p:nvPr/>
          </p:nvSpPr>
          <p:spPr>
            <a:xfrm>
              <a:off x="1613024" y="2487897"/>
              <a:ext cx="1708422" cy="138332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3" name="矩形 47">
            <a:extLst>
              <a:ext uri="{FF2B5EF4-FFF2-40B4-BE49-F238E27FC236}">
                <a16:creationId xmlns:a16="http://schemas.microsoft.com/office/drawing/2014/main" id="{B32BA381-9C59-49B9-AF68-782810ABA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6785" y="3212307"/>
            <a:ext cx="566816" cy="6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/>
              <a:t>*</a:t>
            </a:r>
            <a:endParaRPr lang="zh-CN" altLang="en-US" sz="12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4" name="矩形 47">
            <a:extLst>
              <a:ext uri="{FF2B5EF4-FFF2-40B4-BE49-F238E27FC236}">
                <a16:creationId xmlns:a16="http://schemas.microsoft.com/office/drawing/2014/main" id="{BF202E8C-8E5E-4C84-B4CD-0B42D912B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710" y="3074521"/>
            <a:ext cx="566816" cy="63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/>
              <a:t>=</a:t>
            </a:r>
            <a:endParaRPr lang="zh-CN" altLang="en-US" sz="12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92224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3" grpId="0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261356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4" name="弧形 23"/>
          <p:cNvSpPr/>
          <p:nvPr/>
        </p:nvSpPr>
        <p:spPr>
          <a:xfrm rot="1761226">
            <a:off x="4816884" y="1582665"/>
            <a:ext cx="3210323" cy="3209979"/>
          </a:xfrm>
          <a:prstGeom prst="arc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2265169" y="4412585"/>
            <a:ext cx="3400600" cy="64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lvl="6" indent="0" algn="r">
              <a:buNone/>
            </a:pP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Menambahkan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penjelasan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mengenai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Kernel di Bab 2</a:t>
            </a:r>
            <a:endParaRPr lang="en-ID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直接连接符 26"/>
          <p:cNvCxnSpPr>
            <a:cxnSpLocks/>
            <a:stCxn id="24" idx="0"/>
          </p:cNvCxnSpPr>
          <p:nvPr/>
        </p:nvCxnSpPr>
        <p:spPr>
          <a:xfrm flipV="1">
            <a:off x="7208812" y="1280554"/>
            <a:ext cx="404417" cy="508176"/>
          </a:xfrm>
          <a:prstGeom prst="line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40703" y="1711711"/>
            <a:ext cx="3756763" cy="3176910"/>
          </a:xfrm>
          <a:prstGeom prst="arc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E89392-CB4B-48D7-B515-C1926F699976}"/>
              </a:ext>
            </a:extLst>
          </p:cNvPr>
          <p:cNvSpPr/>
          <p:nvPr/>
        </p:nvSpPr>
        <p:spPr>
          <a:xfrm>
            <a:off x="7932307" y="1267163"/>
            <a:ext cx="329671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Mengubah</a:t>
            </a:r>
            <a:r>
              <a:rPr lang="en-ID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judul</a:t>
            </a:r>
            <a:r>
              <a:rPr lang="en-ID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skripsi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mengganti</a:t>
            </a:r>
            <a:b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Otomatisasi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perhitungan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potensi</a:t>
            </a:r>
            <a:r>
              <a:rPr lang="en-ID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parker”</a:t>
            </a:r>
            <a:endParaRPr lang="en-ID" b="1" dirty="0">
              <a:solidFill>
                <a:srgbClr val="F7443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287BA8-CED1-49FF-9F4F-AFA47457A4EF}"/>
              </a:ext>
            </a:extLst>
          </p:cNvPr>
          <p:cNvSpPr/>
          <p:nvPr/>
        </p:nvSpPr>
        <p:spPr>
          <a:xfrm>
            <a:off x="1528749" y="2209253"/>
            <a:ext cx="31928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Menambahkan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teori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ALPR di Bab 2 dan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uraian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terkait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tahapan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dilewati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di Bab 3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1ADDAC8-0C16-4BA4-9ECD-7EB3FC9B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75" y="1991255"/>
            <a:ext cx="1679070" cy="1679070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9F20F58-D239-4392-829F-3E0A301C1168}"/>
              </a:ext>
            </a:extLst>
          </p:cNvPr>
          <p:cNvSpPr txBox="1"/>
          <p:nvPr/>
        </p:nvSpPr>
        <p:spPr>
          <a:xfrm>
            <a:off x="818998" y="1067983"/>
            <a:ext cx="3432610" cy="80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REVISI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47">
            <a:extLst>
              <a:ext uri="{FF2B5EF4-FFF2-40B4-BE49-F238E27FC236}">
                <a16:creationId xmlns:a16="http://schemas.microsoft.com/office/drawing/2014/main" id="{0E0435D0-0100-4883-B615-25825EF62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218" y="3505547"/>
            <a:ext cx="3571679" cy="3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ditambahkan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halaman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12)</a:t>
            </a:r>
            <a:endParaRPr lang="zh-CN" altLang="en-US" sz="700" i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1" name="矩形 47">
            <a:extLst>
              <a:ext uri="{FF2B5EF4-FFF2-40B4-BE49-F238E27FC236}">
                <a16:creationId xmlns:a16="http://schemas.microsoft.com/office/drawing/2014/main" id="{51B76F15-5A48-4E2D-9140-0661D1717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529" y="5056140"/>
            <a:ext cx="3571679" cy="3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ditambahkan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halaman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21)</a:t>
            </a:r>
            <a:endParaRPr lang="zh-CN" altLang="en-US" sz="700" i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2" name="矩形 47">
            <a:extLst>
              <a:ext uri="{FF2B5EF4-FFF2-40B4-BE49-F238E27FC236}">
                <a16:creationId xmlns:a16="http://schemas.microsoft.com/office/drawing/2014/main" id="{7DA8A357-EA9C-4D93-82C6-1AC5150AA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752" y="2485606"/>
            <a:ext cx="3571679" cy="3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diganti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pada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sampul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CN" altLang="en-US" sz="700" i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8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73465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4" name="弧形 23"/>
          <p:cNvSpPr/>
          <p:nvPr/>
        </p:nvSpPr>
        <p:spPr>
          <a:xfrm rot="1761226">
            <a:off x="4816884" y="1582665"/>
            <a:ext cx="3210323" cy="3209979"/>
          </a:xfrm>
          <a:prstGeom prst="arc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2265169" y="4412585"/>
            <a:ext cx="3400600" cy="64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lvl="6" indent="0" algn="r">
              <a:buNone/>
            </a:pP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Menambahkan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penjelasan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mengenai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Kernel di Bab 2</a:t>
            </a:r>
            <a:endParaRPr lang="en-ID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直接连接符 26"/>
          <p:cNvCxnSpPr>
            <a:cxnSpLocks/>
            <a:stCxn id="24" idx="0"/>
          </p:cNvCxnSpPr>
          <p:nvPr/>
        </p:nvCxnSpPr>
        <p:spPr>
          <a:xfrm flipV="1">
            <a:off x="7208812" y="1280554"/>
            <a:ext cx="404417" cy="508176"/>
          </a:xfrm>
          <a:prstGeom prst="line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40703" y="1711711"/>
            <a:ext cx="3756763" cy="3176910"/>
          </a:xfrm>
          <a:prstGeom prst="arc">
            <a:avLst/>
          </a:prstGeom>
          <a:ln w="19050"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8109966" y="3258142"/>
            <a:ext cx="3205376" cy="106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800" dirty="0" err="1"/>
              <a:t>Menambahkan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mengenai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proses </a:t>
            </a:r>
            <a:r>
              <a:rPr lang="en-US" sz="1800" b="1" dirty="0" err="1">
                <a:solidFill>
                  <a:srgbClr val="FF0000"/>
                </a:solidFill>
              </a:rPr>
              <a:t>evaluasi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kinerja</a:t>
            </a:r>
            <a:r>
              <a:rPr lang="en-US" sz="1800" b="1" dirty="0">
                <a:solidFill>
                  <a:srgbClr val="FF0000"/>
                </a:solidFill>
              </a:rPr>
              <a:t> Mini PC</a:t>
            </a:r>
            <a:endParaRPr lang="zh-CN" altLang="en-US" sz="9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E89392-CB4B-48D7-B515-C1926F699976}"/>
              </a:ext>
            </a:extLst>
          </p:cNvPr>
          <p:cNvSpPr/>
          <p:nvPr/>
        </p:nvSpPr>
        <p:spPr>
          <a:xfrm>
            <a:off x="7953774" y="1234784"/>
            <a:ext cx="329671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Mengubah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judul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skripsi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mengganti</a:t>
            </a:r>
            <a:b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Otomatisasi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perhitungan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potensi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parker”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287BA8-CED1-49FF-9F4F-AFA47457A4EF}"/>
              </a:ext>
            </a:extLst>
          </p:cNvPr>
          <p:cNvSpPr/>
          <p:nvPr/>
        </p:nvSpPr>
        <p:spPr>
          <a:xfrm>
            <a:off x="1528749" y="2209253"/>
            <a:ext cx="31928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Menambahkan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teori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ALPR di Bab 2 dan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uraian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terkait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tahapan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dilewati</a:t>
            </a:r>
            <a:r>
              <a:rPr lang="en-ID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di Bab 3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1ADDAC8-0C16-4BA4-9ECD-7EB3FC9B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75" y="1991255"/>
            <a:ext cx="1679070" cy="1679070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9F20F58-D239-4392-829F-3E0A301C1168}"/>
              </a:ext>
            </a:extLst>
          </p:cNvPr>
          <p:cNvSpPr txBox="1"/>
          <p:nvPr/>
        </p:nvSpPr>
        <p:spPr>
          <a:xfrm>
            <a:off x="818998" y="1067983"/>
            <a:ext cx="3432610" cy="80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REVISI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47">
            <a:extLst>
              <a:ext uri="{FF2B5EF4-FFF2-40B4-BE49-F238E27FC236}">
                <a16:creationId xmlns:a16="http://schemas.microsoft.com/office/drawing/2014/main" id="{0FC0F93D-D922-46B3-B27D-848433550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219" y="2453227"/>
            <a:ext cx="3571679" cy="3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diganti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pada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sampul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zh-CN" altLang="en-US" sz="700" i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1" name="矩形 47">
            <a:extLst>
              <a:ext uri="{FF2B5EF4-FFF2-40B4-BE49-F238E27FC236}">
                <a16:creationId xmlns:a16="http://schemas.microsoft.com/office/drawing/2014/main" id="{61732FB2-1F60-4CE8-BE43-0C5876EEE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930" y="4326612"/>
            <a:ext cx="3571679" cy="3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diperbaiki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halaman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63)</a:t>
            </a:r>
            <a:endParaRPr lang="zh-CN" altLang="en-US" sz="700" i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2" name="矩形 47">
            <a:extLst>
              <a:ext uri="{FF2B5EF4-FFF2-40B4-BE49-F238E27FC236}">
                <a16:creationId xmlns:a16="http://schemas.microsoft.com/office/drawing/2014/main" id="{17D28C56-9E40-40EA-8CAE-DF06CB934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218" y="3505547"/>
            <a:ext cx="3571679" cy="3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ditambahkan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halaman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12)</a:t>
            </a:r>
            <a:endParaRPr lang="zh-CN" altLang="en-US" sz="700" i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3" name="矩形 47">
            <a:extLst>
              <a:ext uri="{FF2B5EF4-FFF2-40B4-BE49-F238E27FC236}">
                <a16:creationId xmlns:a16="http://schemas.microsoft.com/office/drawing/2014/main" id="{E392DB08-7387-4D32-A987-6C235080E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529" y="5056140"/>
            <a:ext cx="3571679" cy="3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ditambahkan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altLang="zh-CN" sz="1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halaman</a:t>
            </a:r>
            <a:r>
              <a:rPr lang="en-US" altLang="zh-CN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21)</a:t>
            </a:r>
            <a:endParaRPr lang="zh-CN" altLang="en-US" sz="700" i="1" dirty="0">
              <a:solidFill>
                <a:schemeClr val="tx1">
                  <a:lumMod val="85000"/>
                  <a:lumOff val="1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3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: 圆角 8">
            <a:extLst>
              <a:ext uri="{FF2B5EF4-FFF2-40B4-BE49-F238E27FC236}">
                <a16:creationId xmlns:a16="http://schemas.microsoft.com/office/drawing/2014/main" id="{8F4F6356-A1AB-4C8F-BB22-8AE8D93F08DF}"/>
              </a:ext>
            </a:extLst>
          </p:cNvPr>
          <p:cNvSpPr/>
          <p:nvPr/>
        </p:nvSpPr>
        <p:spPr>
          <a:xfrm>
            <a:off x="238692" y="5401996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: 圆角 9">
            <a:extLst>
              <a:ext uri="{FF2B5EF4-FFF2-40B4-BE49-F238E27FC236}">
                <a16:creationId xmlns:a16="http://schemas.microsoft.com/office/drawing/2014/main" id="{0A6E5FC8-D26E-4B9E-BF88-E83B8D4C13DF}"/>
              </a:ext>
            </a:extLst>
          </p:cNvPr>
          <p:cNvSpPr/>
          <p:nvPr/>
        </p:nvSpPr>
        <p:spPr>
          <a:xfrm>
            <a:off x="10707669" y="234155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6">
            <a:extLst>
              <a:ext uri="{FF2B5EF4-FFF2-40B4-BE49-F238E27FC236}">
                <a16:creationId xmlns:a16="http://schemas.microsoft.com/office/drawing/2014/main" id="{8C2D6B1D-A2DE-4529-9E03-503E99FAF869}"/>
              </a:ext>
            </a:extLst>
          </p:cNvPr>
          <p:cNvSpPr/>
          <p:nvPr/>
        </p:nvSpPr>
        <p:spPr>
          <a:xfrm>
            <a:off x="444239" y="447088"/>
            <a:ext cx="11303521" cy="585231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678108" y="627966"/>
            <a:ext cx="6960478" cy="514165"/>
          </a:xfrm>
          <a:prstGeom prst="rect">
            <a:avLst/>
          </a:prstGeom>
          <a:solidFill>
            <a:srgbClr val="FA938E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EVALUASI KINERJA MINI PC</a:t>
            </a:r>
          </a:p>
        </p:txBody>
      </p:sp>
      <p:sp>
        <p:nvSpPr>
          <p:cNvPr id="25" name="矩形 47">
            <a:extLst>
              <a:ext uri="{FF2B5EF4-FFF2-40B4-BE49-F238E27FC236}">
                <a16:creationId xmlns:a16="http://schemas.microsoft.com/office/drawing/2014/main" id="{709247A6-8E03-475E-9196-2F31D2B8F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753" y="1442872"/>
            <a:ext cx="9621709" cy="39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b="1" dirty="0" err="1"/>
              <a:t>Evaluasi</a:t>
            </a:r>
            <a:r>
              <a:rPr lang="en-US" altLang="zh-CN" sz="1800" b="1" dirty="0"/>
              <a:t> </a:t>
            </a:r>
            <a:r>
              <a:rPr lang="en-US" altLang="zh-CN" sz="1800" b="1" dirty="0" err="1"/>
              <a:t>Perubahan</a:t>
            </a:r>
            <a:r>
              <a:rPr lang="en-US" altLang="zh-CN" sz="1800" b="1" dirty="0"/>
              <a:t> Nilai Kernel </a:t>
            </a:r>
            <a:r>
              <a:rPr lang="en-US" altLang="zh-CN" sz="1800" b="1" i="1" dirty="0"/>
              <a:t>Gaussian Blur</a:t>
            </a:r>
            <a:r>
              <a:rPr lang="en-US" altLang="zh-CN" sz="1800" b="1" dirty="0"/>
              <a:t>  </a:t>
            </a:r>
            <a:r>
              <a:rPr lang="en-US" altLang="zh-CN" sz="1800" b="1" dirty="0" err="1"/>
              <a:t>terhadap</a:t>
            </a:r>
            <a:r>
              <a:rPr lang="en-US" altLang="zh-CN" sz="1800" b="1" dirty="0"/>
              <a:t> </a:t>
            </a:r>
            <a:r>
              <a:rPr lang="en-US" altLang="zh-CN" sz="1800" b="1" dirty="0" err="1"/>
              <a:t>Akurasi</a:t>
            </a:r>
            <a:r>
              <a:rPr lang="en-US" altLang="zh-CN" sz="1800" b="1" dirty="0"/>
              <a:t> </a:t>
            </a:r>
            <a:r>
              <a:rPr lang="en-US" altLang="zh-CN" sz="1800" b="1" dirty="0" err="1"/>
              <a:t>Pengenalan</a:t>
            </a:r>
            <a:r>
              <a:rPr lang="en-US" altLang="zh-CN" sz="1800" b="1" dirty="0"/>
              <a:t> Plat</a:t>
            </a:r>
            <a:endParaRPr lang="zh-CN" altLang="en-US" sz="9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2" name="矩形 47">
            <a:extLst>
              <a:ext uri="{FF2B5EF4-FFF2-40B4-BE49-F238E27FC236}">
                <a16:creationId xmlns:a16="http://schemas.microsoft.com/office/drawing/2014/main" id="{B794CB57-7FED-4077-82E7-8FE885358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16" y="1774804"/>
            <a:ext cx="7720973" cy="464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endParaRPr lang="en-ID" sz="1600" b="1" dirty="0">
              <a:solidFill>
                <a:srgbClr val="FA938E"/>
              </a:solidFill>
            </a:endParaRPr>
          </a:p>
          <a:p>
            <a:pPr>
              <a:buNone/>
            </a:pPr>
            <a:r>
              <a:rPr lang="en-ID" sz="1600" b="1" dirty="0">
                <a:solidFill>
                  <a:srgbClr val="FA938E"/>
                </a:solidFill>
              </a:rPr>
              <a:t>Output : </a:t>
            </a:r>
            <a:r>
              <a:rPr lang="en-ID" sz="1600" b="1" dirty="0" err="1"/>
              <a:t>Akurasi</a:t>
            </a:r>
            <a:r>
              <a:rPr lang="en-ID" sz="1600" b="1" dirty="0"/>
              <a:t> dan Waktu </a:t>
            </a:r>
            <a:r>
              <a:rPr lang="en-ID" sz="1600" b="1" dirty="0" err="1"/>
              <a:t>eksekusi</a:t>
            </a:r>
            <a:r>
              <a:rPr lang="en-ID" sz="1600" b="1" dirty="0"/>
              <a:t> </a:t>
            </a:r>
            <a:r>
              <a:rPr lang="en-ID" sz="1600" b="1" dirty="0" err="1"/>
              <a:t>hingga</a:t>
            </a:r>
            <a:r>
              <a:rPr lang="en-ID" sz="1600" b="1" dirty="0"/>
              <a:t> plat </a:t>
            </a:r>
            <a:r>
              <a:rPr lang="en-ID" sz="1600" b="1" dirty="0" err="1"/>
              <a:t>dikenali</a:t>
            </a:r>
            <a:endParaRPr lang="en-ID" sz="1600" b="1" dirty="0"/>
          </a:p>
          <a:p>
            <a:pPr marL="342900" indent="-342900">
              <a:buFont typeface="+mj-lt"/>
              <a:buAutoNum type="arabicPeriod"/>
            </a:pPr>
            <a:r>
              <a:rPr lang="en-ID" sz="1600" dirty="0"/>
              <a:t>Parameter </a:t>
            </a:r>
            <a:r>
              <a:rPr lang="en-ID" sz="1600" dirty="0" err="1"/>
              <a:t>nilai</a:t>
            </a:r>
            <a:r>
              <a:rPr lang="en-ID" sz="1600" dirty="0"/>
              <a:t> kernel yang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3x3, 5x5, 7x7, 9x9 dan 11x11. </a:t>
            </a:r>
          </a:p>
          <a:p>
            <a:pPr>
              <a:buNone/>
            </a:pPr>
            <a:endParaRPr lang="en-ID" sz="1400" dirty="0"/>
          </a:p>
          <a:p>
            <a:pPr marL="342900" indent="-342900">
              <a:buFont typeface="+mj-lt"/>
              <a:buAutoNum type="arabicPeriod" startAt="2"/>
            </a:pPr>
            <a:r>
              <a:rPr lang="en-ID" sz="1600" dirty="0" err="1"/>
              <a:t>Mengambil</a:t>
            </a:r>
            <a:r>
              <a:rPr lang="en-ID" sz="1600" dirty="0"/>
              <a:t> data </a:t>
            </a:r>
            <a:r>
              <a:rPr lang="en-ID" sz="1600" dirty="0" err="1"/>
              <a:t>citra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database, </a:t>
            </a:r>
            <a:r>
              <a:rPr lang="en-ID" sz="1600" dirty="0" err="1"/>
              <a:t>kemudian</a:t>
            </a:r>
            <a:r>
              <a:rPr lang="en-ID" sz="1600" dirty="0"/>
              <a:t> data </a:t>
            </a:r>
            <a:r>
              <a:rPr lang="en-ID" sz="1600" dirty="0" err="1"/>
              <a:t>diuji</a:t>
            </a:r>
            <a:r>
              <a:rPr lang="en-ID" sz="1600" dirty="0"/>
              <a:t> </a:t>
            </a:r>
            <a:r>
              <a:rPr lang="en-ID" sz="1600" dirty="0" err="1"/>
              <a:t>sebanyak</a:t>
            </a:r>
            <a:r>
              <a:rPr lang="en-ID" sz="1600" dirty="0"/>
              <a:t> 5 kali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merubah</a:t>
            </a:r>
            <a:r>
              <a:rPr lang="en-ID" sz="1600" dirty="0"/>
              <a:t> parameter </a:t>
            </a:r>
            <a:r>
              <a:rPr lang="en-ID" sz="1600" dirty="0" err="1"/>
              <a:t>nilai</a:t>
            </a:r>
            <a:r>
              <a:rPr lang="en-ID" sz="1600" dirty="0"/>
              <a:t> kernel yang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tahap</a:t>
            </a:r>
            <a:r>
              <a:rPr lang="en-ID" sz="1600" dirty="0"/>
              <a:t> </a:t>
            </a:r>
            <a:r>
              <a:rPr lang="en-ID" sz="1600" i="1" dirty="0"/>
              <a:t>Gaussian Blur </a:t>
            </a:r>
            <a:r>
              <a:rPr lang="en-ID" sz="1600" dirty="0"/>
              <a:t>(</a:t>
            </a:r>
            <a:r>
              <a:rPr lang="en-ID" sz="1600" i="1" dirty="0" err="1"/>
              <a:t>preprocessing</a:t>
            </a:r>
            <a:r>
              <a:rPr lang="en-ID" sz="1600" dirty="0"/>
              <a:t>). </a:t>
            </a:r>
          </a:p>
          <a:p>
            <a:pPr>
              <a:buNone/>
            </a:pPr>
            <a:endParaRPr lang="en-ID" sz="1400" dirty="0"/>
          </a:p>
          <a:p>
            <a:pPr marL="342900" indent="-342900">
              <a:buFont typeface="+mj-lt"/>
              <a:buAutoNum type="arabicPeriod" startAt="3"/>
            </a:pPr>
            <a:r>
              <a:rPr lang="en-ID" sz="1600" dirty="0" err="1"/>
              <a:t>Akurasi</a:t>
            </a:r>
            <a:r>
              <a:rPr lang="en-ID" sz="1600" dirty="0"/>
              <a:t> </a:t>
            </a:r>
            <a:r>
              <a:rPr lang="en-ID" sz="1600" dirty="0" err="1"/>
              <a:t>diperoleh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 </a:t>
            </a:r>
            <a:r>
              <a:rPr lang="en-ID" sz="1600" dirty="0" err="1"/>
              <a:t>rumus</a:t>
            </a:r>
            <a:r>
              <a:rPr lang="en-ID" sz="1600" dirty="0"/>
              <a:t>  </a:t>
            </a:r>
          </a:p>
          <a:p>
            <a:pPr marL="446088" algn="ctr">
              <a:buNone/>
            </a:pPr>
            <a:r>
              <a:rPr lang="en-ID" sz="1600" dirty="0"/>
              <a:t>𝐴𝑘𝑢𝑟𝑎𝑠𝑖= (𝐽</a:t>
            </a:r>
            <a:r>
              <a:rPr lang="en-ID" sz="1600" dirty="0" err="1"/>
              <a:t>umlah</a:t>
            </a:r>
            <a:r>
              <a:rPr lang="en-ID" sz="1600" dirty="0"/>
              <a:t> </a:t>
            </a:r>
            <a:r>
              <a:rPr lang="en-ID" sz="1600" dirty="0" err="1"/>
              <a:t>gambar</a:t>
            </a:r>
            <a:r>
              <a:rPr lang="en-ID" sz="1600" dirty="0"/>
              <a:t> </a:t>
            </a:r>
            <a:r>
              <a:rPr lang="en-ID" sz="1600" dirty="0" err="1"/>
              <a:t>terdeteksi</a:t>
            </a:r>
            <a:r>
              <a:rPr lang="en-ID" sz="1600" dirty="0"/>
              <a:t> 𝐵</a:t>
            </a:r>
            <a:r>
              <a:rPr lang="en-ID" sz="1600" dirty="0" err="1"/>
              <a:t>enar</a:t>
            </a:r>
            <a:r>
              <a:rPr lang="en-ID" sz="1600" dirty="0"/>
              <a:t>/ Total </a:t>
            </a:r>
            <a:r>
              <a:rPr lang="en-ID" sz="1600" dirty="0" err="1"/>
              <a:t>gambar</a:t>
            </a:r>
            <a:r>
              <a:rPr lang="en-ID" sz="1600" dirty="0"/>
              <a:t>) 𝑥 100%</a:t>
            </a:r>
            <a:r>
              <a:rPr lang="en-ID" sz="2400" dirty="0"/>
              <a:t> 	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endParaRPr lang="en-ID" sz="1600" dirty="0"/>
          </a:p>
          <a:p>
            <a:pPr marL="342900" indent="-342900">
              <a:buFont typeface="+mj-lt"/>
              <a:buAutoNum type="arabicPeriod" startAt="4"/>
            </a:pPr>
            <a:r>
              <a:rPr lang="en-ID" sz="1600" dirty="0"/>
              <a:t>Waktu </a:t>
            </a:r>
            <a:r>
              <a:rPr lang="en-ID" sz="1600" dirty="0" err="1"/>
              <a:t>eksekusi</a:t>
            </a:r>
            <a:r>
              <a:rPr lang="en-ID" sz="1600" dirty="0"/>
              <a:t> </a:t>
            </a:r>
            <a:r>
              <a:rPr lang="en-ID" sz="1600" dirty="0" err="1"/>
              <a:t>diperoleh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perintah</a:t>
            </a:r>
            <a:r>
              <a:rPr lang="en-ID" sz="1600" dirty="0"/>
              <a:t> </a:t>
            </a:r>
            <a:r>
              <a:rPr lang="en-ID" sz="1600" dirty="0" err="1"/>
              <a:t>time.time</a:t>
            </a:r>
            <a:r>
              <a:rPr lang="en-ID" sz="1600" dirty="0"/>
              <a:t>() di </a:t>
            </a:r>
            <a:r>
              <a:rPr lang="en-ID" sz="1600" dirty="0" err="1"/>
              <a:t>awal</a:t>
            </a:r>
            <a:r>
              <a:rPr lang="en-ID" sz="1600" dirty="0"/>
              <a:t> program dan </a:t>
            </a:r>
            <a:r>
              <a:rPr lang="en-ID" sz="1600" dirty="0" err="1"/>
              <a:t>diakhir</a:t>
            </a:r>
            <a:r>
              <a:rPr lang="en-ID" sz="1600" dirty="0"/>
              <a:t> program, </a:t>
            </a:r>
            <a:r>
              <a:rPr lang="en-ID" sz="1600" dirty="0" err="1"/>
              <a:t>kemudian</a:t>
            </a:r>
            <a:r>
              <a:rPr lang="en-ID" sz="1600" dirty="0"/>
              <a:t> </a:t>
            </a:r>
            <a:r>
              <a:rPr lang="en-ID" sz="1600" dirty="0" err="1"/>
              <a:t>dihitung</a:t>
            </a:r>
            <a:r>
              <a:rPr lang="en-ID" sz="1600" dirty="0"/>
              <a:t> </a:t>
            </a:r>
            <a:r>
              <a:rPr lang="en-ID" sz="1600" dirty="0" err="1"/>
              <a:t>selisihnya</a:t>
            </a:r>
            <a:r>
              <a:rPr lang="en-ID" sz="1600" dirty="0"/>
              <a:t>.</a:t>
            </a:r>
          </a:p>
          <a:p>
            <a:pPr marL="342900" indent="-342900">
              <a:buFont typeface="+mj-lt"/>
              <a:buAutoNum type="arabicPeriod" startAt="4"/>
            </a:pPr>
            <a:endParaRPr lang="en-ID" sz="1600" dirty="0"/>
          </a:p>
          <a:p>
            <a:pPr marL="342900" indent="-342900">
              <a:buFont typeface="+mj-lt"/>
              <a:buAutoNum type="arabicPeriod" startAt="4"/>
            </a:pP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7705656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5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: 圆角 8">
            <a:extLst>
              <a:ext uri="{FF2B5EF4-FFF2-40B4-BE49-F238E27FC236}">
                <a16:creationId xmlns:a16="http://schemas.microsoft.com/office/drawing/2014/main" id="{8F4F6356-A1AB-4C8F-BB22-8AE8D93F08DF}"/>
              </a:ext>
            </a:extLst>
          </p:cNvPr>
          <p:cNvSpPr/>
          <p:nvPr/>
        </p:nvSpPr>
        <p:spPr>
          <a:xfrm>
            <a:off x="238692" y="5401996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: 圆角 9">
            <a:extLst>
              <a:ext uri="{FF2B5EF4-FFF2-40B4-BE49-F238E27FC236}">
                <a16:creationId xmlns:a16="http://schemas.microsoft.com/office/drawing/2014/main" id="{0A6E5FC8-D26E-4B9E-BF88-E83B8D4C13DF}"/>
              </a:ext>
            </a:extLst>
          </p:cNvPr>
          <p:cNvSpPr/>
          <p:nvPr/>
        </p:nvSpPr>
        <p:spPr>
          <a:xfrm>
            <a:off x="10707669" y="234155"/>
            <a:ext cx="1274124" cy="1216830"/>
          </a:xfrm>
          <a:prstGeom prst="roundRect">
            <a:avLst/>
          </a:prstGeom>
          <a:solidFill>
            <a:srgbClr val="FA93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6">
            <a:extLst>
              <a:ext uri="{FF2B5EF4-FFF2-40B4-BE49-F238E27FC236}">
                <a16:creationId xmlns:a16="http://schemas.microsoft.com/office/drawing/2014/main" id="{8C2D6B1D-A2DE-4529-9E03-503E99FAF869}"/>
              </a:ext>
            </a:extLst>
          </p:cNvPr>
          <p:cNvSpPr/>
          <p:nvPr/>
        </p:nvSpPr>
        <p:spPr>
          <a:xfrm>
            <a:off x="444239" y="447088"/>
            <a:ext cx="11303521" cy="585231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678108" y="627966"/>
            <a:ext cx="6960478" cy="514165"/>
          </a:xfrm>
          <a:prstGeom prst="rect">
            <a:avLst/>
          </a:prstGeom>
          <a:solidFill>
            <a:srgbClr val="FA938E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EVALUASI KINERJA MINI PC</a:t>
            </a:r>
          </a:p>
        </p:txBody>
      </p:sp>
      <p:sp>
        <p:nvSpPr>
          <p:cNvPr id="25" name="矩形 47">
            <a:extLst>
              <a:ext uri="{FF2B5EF4-FFF2-40B4-BE49-F238E27FC236}">
                <a16:creationId xmlns:a16="http://schemas.microsoft.com/office/drawing/2014/main" id="{709247A6-8E03-475E-9196-2F31D2B8F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753" y="1442872"/>
            <a:ext cx="9621709" cy="39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b="1" dirty="0" err="1"/>
              <a:t>Evaluasi</a:t>
            </a:r>
            <a:r>
              <a:rPr lang="en-US" altLang="zh-CN" sz="1800" b="1" dirty="0"/>
              <a:t> </a:t>
            </a:r>
            <a:r>
              <a:rPr lang="en-US" altLang="zh-CN" sz="1800" b="1" dirty="0" err="1"/>
              <a:t>Kinerja</a:t>
            </a:r>
            <a:r>
              <a:rPr lang="en-US" altLang="zh-CN" sz="1800" b="1" dirty="0"/>
              <a:t> Mini PC </a:t>
            </a:r>
            <a:r>
              <a:rPr lang="en-US" altLang="zh-CN" sz="1800" b="1" dirty="0" err="1"/>
              <a:t>dengan</a:t>
            </a:r>
            <a:r>
              <a:rPr lang="en-US" altLang="zh-CN" sz="1800" b="1" dirty="0"/>
              <a:t> Parameter System Time, User Time dan Idle Time</a:t>
            </a:r>
            <a:endParaRPr lang="zh-CN" altLang="en-US" sz="9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2" name="矩形 47">
            <a:extLst>
              <a:ext uri="{FF2B5EF4-FFF2-40B4-BE49-F238E27FC236}">
                <a16:creationId xmlns:a16="http://schemas.microsoft.com/office/drawing/2014/main" id="{B794CB57-7FED-4077-82E7-8FE885358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16" y="1919772"/>
            <a:ext cx="8984646" cy="284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ID" sz="1600" b="1" dirty="0" err="1">
                <a:solidFill>
                  <a:srgbClr val="FA938E"/>
                </a:solidFill>
              </a:rPr>
              <a:t>Kondisi</a:t>
            </a:r>
            <a:r>
              <a:rPr lang="en-ID" sz="1600" b="1" dirty="0">
                <a:solidFill>
                  <a:srgbClr val="FA938E"/>
                </a:solidFill>
              </a:rPr>
              <a:t> :</a:t>
            </a:r>
            <a:endParaRPr lang="en-ID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600" dirty="0" err="1"/>
              <a:t>Mengamati</a:t>
            </a:r>
            <a:r>
              <a:rPr lang="en-ID" sz="1600" dirty="0"/>
              <a:t> </a:t>
            </a:r>
            <a:r>
              <a:rPr lang="en-ID" sz="1600" dirty="0" err="1"/>
              <a:t>kinerja</a:t>
            </a:r>
            <a:r>
              <a:rPr lang="en-ID" sz="1600" dirty="0"/>
              <a:t> CPU Mini PC </a:t>
            </a:r>
            <a:r>
              <a:rPr lang="en-ID" sz="1600" dirty="0" err="1"/>
              <a:t>saat</a:t>
            </a:r>
            <a:r>
              <a:rPr lang="en-ID" sz="1600" dirty="0"/>
              <a:t>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melakukan</a:t>
            </a:r>
            <a:r>
              <a:rPr lang="en-ID" sz="1600" dirty="0"/>
              <a:t> </a:t>
            </a:r>
            <a:r>
              <a:rPr lang="en-ID" sz="1600" dirty="0" err="1"/>
              <a:t>ekseksusi</a:t>
            </a:r>
            <a:r>
              <a:rPr lang="en-ID" sz="1600" dirty="0"/>
              <a:t> program (</a:t>
            </a:r>
            <a:r>
              <a:rPr lang="en-ID" sz="1600" dirty="0" err="1"/>
              <a:t>hanya</a:t>
            </a:r>
            <a:r>
              <a:rPr lang="en-ID" sz="1600" dirty="0"/>
              <a:t> </a:t>
            </a:r>
            <a:r>
              <a:rPr lang="en-ID" sz="1600" dirty="0" err="1"/>
              <a:t>startup</a:t>
            </a:r>
            <a:r>
              <a:rPr lang="en-ID" sz="1600" dirty="0"/>
              <a:t> program yang </a:t>
            </a:r>
            <a:r>
              <a:rPr lang="en-ID" sz="1600" dirty="0" err="1"/>
              <a:t>berjalan</a:t>
            </a:r>
            <a:r>
              <a:rPr lang="en-ID" sz="1600" dirty="0"/>
              <a:t>). </a:t>
            </a:r>
            <a:r>
              <a:rPr lang="en-ID" sz="1600" dirty="0" err="1"/>
              <a:t>Keadaan</a:t>
            </a:r>
            <a:r>
              <a:rPr lang="en-ID" sz="1600" dirty="0"/>
              <a:t> </a:t>
            </a:r>
            <a:r>
              <a:rPr lang="en-ID" sz="1600" dirty="0" err="1"/>
              <a:t>diamati</a:t>
            </a:r>
            <a:r>
              <a:rPr lang="en-ID" sz="1600" dirty="0"/>
              <a:t> </a:t>
            </a:r>
            <a:r>
              <a:rPr lang="en-ID" sz="1600" dirty="0" err="1"/>
              <a:t>setiap</a:t>
            </a:r>
            <a:r>
              <a:rPr lang="en-ID" sz="1600" dirty="0"/>
              <a:t> 20 </a:t>
            </a:r>
            <a:r>
              <a:rPr lang="en-ID" sz="1600" dirty="0" err="1"/>
              <a:t>detik</a:t>
            </a:r>
            <a:r>
              <a:rPr lang="en-ID" sz="1600" dirty="0"/>
              <a:t>. </a:t>
            </a:r>
          </a:p>
          <a:p>
            <a:pPr>
              <a:buNone/>
            </a:pPr>
            <a:endParaRPr lang="en-ID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1600" dirty="0" err="1"/>
              <a:t>Mengamati</a:t>
            </a:r>
            <a:r>
              <a:rPr lang="en-ID" sz="1600" dirty="0"/>
              <a:t> </a:t>
            </a:r>
            <a:r>
              <a:rPr lang="en-ID" sz="1600" dirty="0" err="1"/>
              <a:t>kinerja</a:t>
            </a:r>
            <a:r>
              <a:rPr lang="en-ID" sz="1600" dirty="0"/>
              <a:t> CPU Mini PC </a:t>
            </a:r>
            <a:r>
              <a:rPr lang="en-ID" sz="1600" dirty="0" err="1"/>
              <a:t>saat</a:t>
            </a:r>
            <a:r>
              <a:rPr lang="en-ID" sz="1600" dirty="0"/>
              <a:t> </a:t>
            </a:r>
            <a:r>
              <a:rPr lang="en-ID" sz="1600" dirty="0" err="1"/>
              <a:t>mengeksekusi</a:t>
            </a:r>
            <a:r>
              <a:rPr lang="en-ID" sz="1600" dirty="0"/>
              <a:t> program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selang</a:t>
            </a:r>
            <a:r>
              <a:rPr lang="en-ID" sz="1600" dirty="0"/>
              <a:t> </a:t>
            </a:r>
            <a:r>
              <a:rPr lang="en-ID" sz="1600" dirty="0" err="1"/>
              <a:t>waktu</a:t>
            </a:r>
            <a:r>
              <a:rPr lang="en-ID" sz="1600" dirty="0"/>
              <a:t> 20 </a:t>
            </a:r>
            <a:r>
              <a:rPr lang="en-ID" sz="1600" dirty="0" err="1"/>
              <a:t>detik</a:t>
            </a:r>
            <a:r>
              <a:rPr lang="en-ID" sz="1600" dirty="0"/>
              <a:t>. Proses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dilakukan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membuka</a:t>
            </a:r>
            <a:r>
              <a:rPr lang="en-ID" sz="1600" dirty="0"/>
              <a:t> </a:t>
            </a:r>
            <a:r>
              <a:rPr lang="en-ID" sz="1600" dirty="0" err="1"/>
              <a:t>dua</a:t>
            </a:r>
            <a:r>
              <a:rPr lang="en-ID" sz="1600" dirty="0"/>
              <a:t> terminal </a:t>
            </a:r>
            <a:r>
              <a:rPr lang="en-ID" sz="1600" dirty="0" err="1"/>
              <a:t>dimana</a:t>
            </a:r>
            <a:r>
              <a:rPr lang="en-ID" sz="1600" dirty="0"/>
              <a:t>: </a:t>
            </a:r>
          </a:p>
          <a:p>
            <a:pPr marL="1028700" lvl="1">
              <a:buFont typeface="Wingdings" panose="05000000000000000000" pitchFamily="2" charset="2"/>
              <a:buChar char="§"/>
            </a:pPr>
            <a:r>
              <a:rPr lang="en-ID" sz="1600" dirty="0"/>
              <a:t>Terminal 1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mengeksekusi</a:t>
            </a:r>
            <a:r>
              <a:rPr lang="en-ID" sz="1600" dirty="0"/>
              <a:t> program ALPR </a:t>
            </a:r>
          </a:p>
          <a:p>
            <a:pPr marL="1028700" lvl="1">
              <a:buFont typeface="Wingdings" panose="05000000000000000000" pitchFamily="2" charset="2"/>
              <a:buChar char="§"/>
            </a:pPr>
            <a:r>
              <a:rPr lang="en-ID" sz="1600" dirty="0" err="1"/>
              <a:t>Sementara</a:t>
            </a:r>
            <a:r>
              <a:rPr lang="en-ID" sz="1600" dirty="0"/>
              <a:t> terminal 1 </a:t>
            </a:r>
            <a:r>
              <a:rPr lang="en-ID" sz="1600" dirty="0" err="1"/>
              <a:t>berjalan</a:t>
            </a:r>
            <a:r>
              <a:rPr lang="en-ID" sz="1600" dirty="0"/>
              <a:t>, terminal 2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melakukan</a:t>
            </a:r>
            <a:r>
              <a:rPr lang="en-ID" sz="1600" dirty="0"/>
              <a:t> profiling </a:t>
            </a:r>
            <a:r>
              <a:rPr lang="en-ID" sz="1600" dirty="0" err="1"/>
              <a:t>terhadap</a:t>
            </a:r>
            <a:r>
              <a:rPr lang="en-ID" sz="1600" dirty="0"/>
              <a:t> </a:t>
            </a:r>
            <a:r>
              <a:rPr lang="en-ID" sz="1600" dirty="0" err="1"/>
              <a:t>penggunaan</a:t>
            </a:r>
            <a:r>
              <a:rPr lang="en-ID" sz="1600" dirty="0"/>
              <a:t> CPU. </a:t>
            </a:r>
            <a:r>
              <a:rPr lang="en-ID" sz="1600" dirty="0" err="1"/>
              <a:t>Keadaan</a:t>
            </a:r>
            <a:r>
              <a:rPr lang="en-ID" sz="1600" dirty="0"/>
              <a:t> </a:t>
            </a:r>
            <a:r>
              <a:rPr lang="en-ID" sz="1600" dirty="0" err="1"/>
              <a:t>diamati</a:t>
            </a:r>
            <a:r>
              <a:rPr lang="en-ID" sz="1600" dirty="0"/>
              <a:t> </a:t>
            </a:r>
            <a:r>
              <a:rPr lang="en-ID" sz="1600" dirty="0" err="1"/>
              <a:t>setiap</a:t>
            </a:r>
            <a:r>
              <a:rPr lang="en-ID" sz="1600" dirty="0"/>
              <a:t> 20 </a:t>
            </a:r>
            <a:r>
              <a:rPr lang="en-ID" sz="1600" dirty="0" err="1"/>
              <a:t>detik</a:t>
            </a:r>
            <a:r>
              <a:rPr lang="en-ID" sz="1600" dirty="0"/>
              <a:t> </a:t>
            </a:r>
            <a:r>
              <a:rPr lang="en-ID" sz="1600" dirty="0" err="1"/>
              <a:t>selama</a:t>
            </a:r>
            <a:r>
              <a:rPr lang="en-ID" sz="1600" dirty="0"/>
              <a:t> program </a:t>
            </a:r>
            <a:r>
              <a:rPr lang="en-ID" sz="1600" dirty="0" err="1"/>
              <a:t>dieksekusi</a:t>
            </a:r>
            <a:r>
              <a:rPr lang="en-ID" sz="1600" dirty="0"/>
              <a:t>. </a:t>
            </a:r>
          </a:p>
          <a:p>
            <a:pPr>
              <a:buNone/>
            </a:pPr>
            <a:endParaRPr lang="en-ID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A5A466-8857-4B30-A20A-EE7F9D472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9" t="7951" r="2986" b="17087"/>
          <a:stretch/>
        </p:blipFill>
        <p:spPr>
          <a:xfrm>
            <a:off x="1911911" y="5016786"/>
            <a:ext cx="8106559" cy="517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09434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5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75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D2572C-FB17-4F77-A1B3-62882B9FECEA}"/>
              </a:ext>
            </a:extLst>
          </p:cNvPr>
          <p:cNvSpPr/>
          <p:nvPr/>
        </p:nvSpPr>
        <p:spPr>
          <a:xfrm>
            <a:off x="2141961" y="2492041"/>
            <a:ext cx="8565707" cy="1597116"/>
          </a:xfrm>
          <a:prstGeom prst="rect">
            <a:avLst/>
          </a:prstGeom>
          <a:solidFill>
            <a:schemeClr val="bg1"/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任意多边形: 形状 4">
            <a:extLst>
              <a:ext uri="{FF2B5EF4-FFF2-40B4-BE49-F238E27FC236}">
                <a16:creationId xmlns:a16="http://schemas.microsoft.com/office/drawing/2014/main" id="{03722F97-EFD2-4C1C-A485-AC3F00706CE3}"/>
              </a:ext>
            </a:extLst>
          </p:cNvPr>
          <p:cNvSpPr/>
          <p:nvPr/>
        </p:nvSpPr>
        <p:spPr>
          <a:xfrm>
            <a:off x="9314347" y="4309277"/>
            <a:ext cx="1432789" cy="150100"/>
          </a:xfrm>
          <a:custGeom>
            <a:avLst/>
            <a:gdLst>
              <a:gd name="connsiteX0" fmla="*/ 0 w 1770743"/>
              <a:gd name="connsiteY0" fmla="*/ 203222 h 203318"/>
              <a:gd name="connsiteX1" fmla="*/ 217714 w 1770743"/>
              <a:gd name="connsiteY1" fmla="*/ 29050 h 203318"/>
              <a:gd name="connsiteX2" fmla="*/ 537029 w 1770743"/>
              <a:gd name="connsiteY2" fmla="*/ 203222 h 203318"/>
              <a:gd name="connsiteX3" fmla="*/ 798286 w 1770743"/>
              <a:gd name="connsiteY3" fmla="*/ 22 h 203318"/>
              <a:gd name="connsiteX4" fmla="*/ 1059543 w 1770743"/>
              <a:gd name="connsiteY4" fmla="*/ 203222 h 203318"/>
              <a:gd name="connsiteX5" fmla="*/ 1306286 w 1770743"/>
              <a:gd name="connsiteY5" fmla="*/ 22 h 203318"/>
              <a:gd name="connsiteX6" fmla="*/ 1567543 w 1770743"/>
              <a:gd name="connsiteY6" fmla="*/ 188707 h 203318"/>
              <a:gd name="connsiteX7" fmla="*/ 1770743 w 1770743"/>
              <a:gd name="connsiteY7" fmla="*/ 22 h 2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743" h="203318">
                <a:moveTo>
                  <a:pt x="0" y="203222"/>
                </a:moveTo>
                <a:cubicBezTo>
                  <a:pt x="64104" y="116136"/>
                  <a:pt x="128209" y="29050"/>
                  <a:pt x="217714" y="29050"/>
                </a:cubicBezTo>
                <a:cubicBezTo>
                  <a:pt x="307219" y="29050"/>
                  <a:pt x="440267" y="208060"/>
                  <a:pt x="537029" y="203222"/>
                </a:cubicBezTo>
                <a:cubicBezTo>
                  <a:pt x="633791" y="198384"/>
                  <a:pt x="711200" y="22"/>
                  <a:pt x="798286" y="22"/>
                </a:cubicBezTo>
                <a:cubicBezTo>
                  <a:pt x="885372" y="22"/>
                  <a:pt x="974876" y="203222"/>
                  <a:pt x="1059543" y="203222"/>
                </a:cubicBezTo>
                <a:cubicBezTo>
                  <a:pt x="1144210" y="203222"/>
                  <a:pt x="1221619" y="2441"/>
                  <a:pt x="1306286" y="22"/>
                </a:cubicBezTo>
                <a:cubicBezTo>
                  <a:pt x="1390953" y="-2397"/>
                  <a:pt x="1490134" y="188707"/>
                  <a:pt x="1567543" y="188707"/>
                </a:cubicBezTo>
                <a:cubicBezTo>
                  <a:pt x="1644952" y="188707"/>
                  <a:pt x="1707847" y="94364"/>
                  <a:pt x="1770743" y="2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等腰三角形 5">
            <a:extLst>
              <a:ext uri="{FF2B5EF4-FFF2-40B4-BE49-F238E27FC236}">
                <a16:creationId xmlns:a16="http://schemas.microsoft.com/office/drawing/2014/main" id="{3E90C21C-FBC9-42A7-8E81-BCCBF1F8E9C9}"/>
              </a:ext>
            </a:extLst>
          </p:cNvPr>
          <p:cNvSpPr/>
          <p:nvPr/>
        </p:nvSpPr>
        <p:spPr>
          <a:xfrm rot="1924931" flipV="1">
            <a:off x="10228620" y="1781894"/>
            <a:ext cx="432829" cy="495113"/>
          </a:xfrm>
          <a:prstGeom prst="triangle">
            <a:avLst/>
          </a:prstGeom>
          <a:solidFill>
            <a:srgbClr val="9CCBF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椭圆 6">
            <a:extLst>
              <a:ext uri="{FF2B5EF4-FFF2-40B4-BE49-F238E27FC236}">
                <a16:creationId xmlns:a16="http://schemas.microsoft.com/office/drawing/2014/main" id="{5A48971E-3236-49E1-AF6C-52D6E1088842}"/>
              </a:ext>
            </a:extLst>
          </p:cNvPr>
          <p:cNvSpPr/>
          <p:nvPr/>
        </p:nvSpPr>
        <p:spPr>
          <a:xfrm>
            <a:off x="10929930" y="2127632"/>
            <a:ext cx="324622" cy="33539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矩形 8">
            <a:extLst>
              <a:ext uri="{FF2B5EF4-FFF2-40B4-BE49-F238E27FC236}">
                <a16:creationId xmlns:a16="http://schemas.microsoft.com/office/drawing/2014/main" id="{7118254D-1C0A-428F-94AF-4CC5A30A4763}"/>
              </a:ext>
            </a:extLst>
          </p:cNvPr>
          <p:cNvSpPr/>
          <p:nvPr/>
        </p:nvSpPr>
        <p:spPr>
          <a:xfrm>
            <a:off x="1834894" y="3801191"/>
            <a:ext cx="386455" cy="399285"/>
          </a:xfrm>
          <a:prstGeom prst="rect">
            <a:avLst/>
          </a:prstGeom>
          <a:solidFill>
            <a:srgbClr val="F7443D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空心弧 12">
            <a:extLst>
              <a:ext uri="{FF2B5EF4-FFF2-40B4-BE49-F238E27FC236}">
                <a16:creationId xmlns:a16="http://schemas.microsoft.com/office/drawing/2014/main" id="{F71873A7-C829-4145-8C50-84C7B7A55C26}"/>
              </a:ext>
            </a:extLst>
          </p:cNvPr>
          <p:cNvSpPr/>
          <p:nvPr/>
        </p:nvSpPr>
        <p:spPr>
          <a:xfrm rot="15980816">
            <a:off x="1067605" y="4212728"/>
            <a:ext cx="526714" cy="645886"/>
          </a:xfrm>
          <a:prstGeom prst="blockArc">
            <a:avLst/>
          </a:prstGeom>
          <a:solidFill>
            <a:srgbClr val="9CCBF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任意多边形: 形状 3">
            <a:extLst>
              <a:ext uri="{FF2B5EF4-FFF2-40B4-BE49-F238E27FC236}">
                <a16:creationId xmlns:a16="http://schemas.microsoft.com/office/drawing/2014/main" id="{CFAF4B66-D72D-4E86-8669-5CB6D37B29DB}"/>
              </a:ext>
            </a:extLst>
          </p:cNvPr>
          <p:cNvSpPr/>
          <p:nvPr/>
        </p:nvSpPr>
        <p:spPr>
          <a:xfrm>
            <a:off x="1137873" y="2547550"/>
            <a:ext cx="1432789" cy="150100"/>
          </a:xfrm>
          <a:custGeom>
            <a:avLst/>
            <a:gdLst>
              <a:gd name="connsiteX0" fmla="*/ 0 w 1770743"/>
              <a:gd name="connsiteY0" fmla="*/ 203222 h 203318"/>
              <a:gd name="connsiteX1" fmla="*/ 217714 w 1770743"/>
              <a:gd name="connsiteY1" fmla="*/ 29050 h 203318"/>
              <a:gd name="connsiteX2" fmla="*/ 537029 w 1770743"/>
              <a:gd name="connsiteY2" fmla="*/ 203222 h 203318"/>
              <a:gd name="connsiteX3" fmla="*/ 798286 w 1770743"/>
              <a:gd name="connsiteY3" fmla="*/ 22 h 203318"/>
              <a:gd name="connsiteX4" fmla="*/ 1059543 w 1770743"/>
              <a:gd name="connsiteY4" fmla="*/ 203222 h 203318"/>
              <a:gd name="connsiteX5" fmla="*/ 1306286 w 1770743"/>
              <a:gd name="connsiteY5" fmla="*/ 22 h 203318"/>
              <a:gd name="connsiteX6" fmla="*/ 1567543 w 1770743"/>
              <a:gd name="connsiteY6" fmla="*/ 188707 h 203318"/>
              <a:gd name="connsiteX7" fmla="*/ 1770743 w 1770743"/>
              <a:gd name="connsiteY7" fmla="*/ 22 h 2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743" h="203318">
                <a:moveTo>
                  <a:pt x="0" y="203222"/>
                </a:moveTo>
                <a:cubicBezTo>
                  <a:pt x="64104" y="116136"/>
                  <a:pt x="128209" y="29050"/>
                  <a:pt x="217714" y="29050"/>
                </a:cubicBezTo>
                <a:cubicBezTo>
                  <a:pt x="307219" y="29050"/>
                  <a:pt x="440267" y="208060"/>
                  <a:pt x="537029" y="203222"/>
                </a:cubicBezTo>
                <a:cubicBezTo>
                  <a:pt x="633791" y="198384"/>
                  <a:pt x="711200" y="22"/>
                  <a:pt x="798286" y="22"/>
                </a:cubicBezTo>
                <a:cubicBezTo>
                  <a:pt x="885372" y="22"/>
                  <a:pt x="974876" y="203222"/>
                  <a:pt x="1059543" y="203222"/>
                </a:cubicBezTo>
                <a:cubicBezTo>
                  <a:pt x="1144210" y="203222"/>
                  <a:pt x="1221619" y="2441"/>
                  <a:pt x="1306286" y="22"/>
                </a:cubicBezTo>
                <a:cubicBezTo>
                  <a:pt x="1390953" y="-2397"/>
                  <a:pt x="1490134" y="188707"/>
                  <a:pt x="1567543" y="188707"/>
                </a:cubicBezTo>
                <a:cubicBezTo>
                  <a:pt x="1644952" y="188707"/>
                  <a:pt x="1707847" y="94364"/>
                  <a:pt x="1770743" y="2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斜纹 13">
            <a:extLst>
              <a:ext uri="{FF2B5EF4-FFF2-40B4-BE49-F238E27FC236}">
                <a16:creationId xmlns:a16="http://schemas.microsoft.com/office/drawing/2014/main" id="{1B9B7F35-3457-4A16-B6DA-F920C8938535}"/>
              </a:ext>
            </a:extLst>
          </p:cNvPr>
          <p:cNvSpPr/>
          <p:nvPr/>
        </p:nvSpPr>
        <p:spPr>
          <a:xfrm rot="12510002">
            <a:off x="10512669" y="4261617"/>
            <a:ext cx="468934" cy="898670"/>
          </a:xfrm>
          <a:prstGeom prst="diagStrip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A938E"/>
              </a:solidFill>
            </a:endParaRPr>
          </a:p>
        </p:txBody>
      </p:sp>
      <p:sp>
        <p:nvSpPr>
          <p:cNvPr id="40" name="十字形 14">
            <a:extLst>
              <a:ext uri="{FF2B5EF4-FFF2-40B4-BE49-F238E27FC236}">
                <a16:creationId xmlns:a16="http://schemas.microsoft.com/office/drawing/2014/main" id="{3B39B6D6-D8D5-4AFB-8284-25B5CD40E247}"/>
              </a:ext>
            </a:extLst>
          </p:cNvPr>
          <p:cNvSpPr/>
          <p:nvPr/>
        </p:nvSpPr>
        <p:spPr>
          <a:xfrm>
            <a:off x="1117035" y="1638304"/>
            <a:ext cx="468934" cy="484503"/>
          </a:xfrm>
          <a:prstGeom prst="plus">
            <a:avLst>
              <a:gd name="adj" fmla="val 48075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文本框 15">
            <a:extLst>
              <a:ext uri="{FF2B5EF4-FFF2-40B4-BE49-F238E27FC236}">
                <a16:creationId xmlns:a16="http://schemas.microsoft.com/office/drawing/2014/main" id="{68FC996F-BCF7-44BD-8440-00474298B773}"/>
              </a:ext>
            </a:extLst>
          </p:cNvPr>
          <p:cNvSpPr txBox="1"/>
          <p:nvPr/>
        </p:nvSpPr>
        <p:spPr>
          <a:xfrm>
            <a:off x="2356849" y="2764625"/>
            <a:ext cx="82153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 err="1">
                <a:solidFill>
                  <a:srgbClr val="FA93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Pengetahuan</a:t>
            </a:r>
            <a:r>
              <a:rPr lang="en-US" altLang="zh-CN" sz="3200" b="1" dirty="0">
                <a:solidFill>
                  <a:srgbClr val="FA93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dan </a:t>
            </a:r>
            <a:r>
              <a:rPr lang="en-US" altLang="zh-CN" sz="3200" b="1" dirty="0" err="1">
                <a:solidFill>
                  <a:srgbClr val="FA93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Keterampilan</a:t>
            </a:r>
            <a:r>
              <a:rPr lang="en-US" altLang="zh-CN" sz="3200" b="1" dirty="0">
                <a:solidFill>
                  <a:srgbClr val="FA93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algn="ctr"/>
            <a:r>
              <a:rPr lang="en-US" altLang="zh-CN" sz="3200" b="1" dirty="0">
                <a:solidFill>
                  <a:srgbClr val="FA93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yang </a:t>
            </a:r>
            <a:r>
              <a:rPr lang="en-US" altLang="zh-CN" sz="3200" b="1" dirty="0" err="1">
                <a:solidFill>
                  <a:srgbClr val="FA93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Diperoleh</a:t>
            </a:r>
            <a:endParaRPr lang="zh-CN" altLang="en-US" sz="3200" b="1" dirty="0">
              <a:solidFill>
                <a:srgbClr val="FA938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86172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18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6623082" y="2706271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234655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429491"/>
            <a:ext cx="10858500" cy="598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7059" y="2938065"/>
            <a:ext cx="3049715" cy="52319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lvl="0" algn="r"/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Mini PC yang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digunakan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adalah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Raspberry pi 3 Model B+.</a:t>
            </a:r>
            <a:endParaRPr lang="en-ID" sz="1400" b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61187" y="2866405"/>
            <a:ext cx="3123754" cy="84077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/>
            </a:lvl1pPr>
          </a:lstStyle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Plat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mobil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yang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dideteksi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hanya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 </a:t>
            </a:r>
            <a:r>
              <a:rPr lang="en-US" altLang="zh-CN" sz="1400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</a:t>
            </a:r>
            <a:r>
              <a:rPr lang="en-US" altLang="zh-CN" sz="1400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berwarna</a:t>
            </a:r>
            <a:r>
              <a:rPr lang="en-US" altLang="zh-CN" sz="1400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hitam</a:t>
            </a:r>
            <a:endParaRPr lang="zh-CN" altLang="en-US" sz="1400" b="1" dirty="0">
              <a:solidFill>
                <a:srgbClr val="5C92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63085" y="5661434"/>
            <a:ext cx="4142876" cy="775953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Simulasi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dan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pengambilan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data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dilakukan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dalam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skala</a:t>
            </a:r>
            <a:r>
              <a:rPr lang="en-US" altLang="zh-CN" sz="1400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kampus</a:t>
            </a:r>
            <a:r>
              <a:rPr lang="en-US" altLang="zh-CN" sz="1400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Fakultas</a:t>
            </a:r>
            <a:r>
              <a:rPr lang="en-US" altLang="zh-CN" sz="1400" b="1" dirty="0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Teknik </a:t>
            </a:r>
            <a:r>
              <a:rPr lang="en-US" altLang="zh-CN" sz="1400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Unhas</a:t>
            </a:r>
            <a:endParaRPr lang="zh-CN" altLang="en-US" sz="1400" b="1" dirty="0">
              <a:solidFill>
                <a:srgbClr val="5C92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92185" y="3836304"/>
            <a:ext cx="2128178" cy="1769582"/>
          </a:xfrm>
          <a:prstGeom prst="rect">
            <a:avLst/>
          </a:prstGeom>
          <a:solidFill>
            <a:srgbClr val="5C92C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u="sng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7819" y="3891852"/>
            <a:ext cx="2000021" cy="1635330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8445821" y="1098332"/>
            <a:ext cx="2128178" cy="1769582"/>
          </a:xfrm>
          <a:prstGeom prst="rect">
            <a:avLst/>
          </a:prstGeom>
          <a:solidFill>
            <a:srgbClr val="5C92C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u="sng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6237" y="1173615"/>
            <a:ext cx="2009758" cy="1623559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1496676" y="1102376"/>
            <a:ext cx="2128178" cy="1769582"/>
          </a:xfrm>
          <a:prstGeom prst="rect">
            <a:avLst/>
          </a:prstGeom>
          <a:solidFill>
            <a:srgbClr val="5C92C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u="sng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6795" y="1163117"/>
            <a:ext cx="2004565" cy="1650391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672D948-0BEE-459B-B190-D8A841C00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5" b="19916"/>
          <a:stretch/>
        </p:blipFill>
        <p:spPr bwMode="auto">
          <a:xfrm>
            <a:off x="1556795" y="1153120"/>
            <a:ext cx="2004565" cy="16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五边形 22"/>
          <p:cNvSpPr/>
          <p:nvPr/>
        </p:nvSpPr>
        <p:spPr>
          <a:xfrm>
            <a:off x="1496675" y="2357005"/>
            <a:ext cx="1549553" cy="374129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u="sng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52436" y="2395187"/>
            <a:ext cx="1452227" cy="29235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3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RASPBERRY PI</a:t>
            </a:r>
            <a:endParaRPr lang="zh-CN" altLang="en-US" sz="13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8445819" y="2352962"/>
            <a:ext cx="1549553" cy="31139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u="sng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43146" y="2391143"/>
            <a:ext cx="1210135" cy="24886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1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 HITAM</a:t>
            </a:r>
            <a:endParaRPr lang="zh-CN" altLang="en-US" sz="11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3192183" y="5090934"/>
            <a:ext cx="1685906" cy="31139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u="sng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89511" y="5114914"/>
            <a:ext cx="1516394" cy="26350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2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SKALA KAMPUS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F0AC3E60-5ECD-41B9-9873-DAFD31DDF8D4}"/>
              </a:ext>
            </a:extLst>
          </p:cNvPr>
          <p:cNvSpPr/>
          <p:nvPr/>
        </p:nvSpPr>
        <p:spPr>
          <a:xfrm>
            <a:off x="788276" y="438565"/>
            <a:ext cx="5533695" cy="514165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Autofit/>
          </a:bodyPr>
          <a:lstStyle/>
          <a:p>
            <a:r>
              <a:rPr lang="en-US" altLang="zh-CN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BATASAN MASALAH</a:t>
            </a:r>
          </a:p>
        </p:txBody>
      </p:sp>
      <p:sp>
        <p:nvSpPr>
          <p:cNvPr id="32" name="矩形 19">
            <a:extLst>
              <a:ext uri="{FF2B5EF4-FFF2-40B4-BE49-F238E27FC236}">
                <a16:creationId xmlns:a16="http://schemas.microsoft.com/office/drawing/2014/main" id="{0505785C-1B0B-49D8-83EB-A30BA3D95537}"/>
              </a:ext>
            </a:extLst>
          </p:cNvPr>
          <p:cNvSpPr/>
          <p:nvPr/>
        </p:nvSpPr>
        <p:spPr>
          <a:xfrm>
            <a:off x="5052138" y="1087411"/>
            <a:ext cx="2236927" cy="1860007"/>
          </a:xfrm>
          <a:prstGeom prst="rect">
            <a:avLst/>
          </a:prstGeom>
          <a:solidFill>
            <a:srgbClr val="5C92C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u="sng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3" name="图片 21">
            <a:extLst>
              <a:ext uri="{FF2B5EF4-FFF2-40B4-BE49-F238E27FC236}">
                <a16:creationId xmlns:a16="http://schemas.microsoft.com/office/drawing/2014/main" id="{8F133054-1A4F-4ECC-B558-1BFDE1D2903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5329" y="1151256"/>
            <a:ext cx="2106998" cy="1734725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sp>
        <p:nvSpPr>
          <p:cNvPr id="34" name="五边形 22">
            <a:extLst>
              <a:ext uri="{FF2B5EF4-FFF2-40B4-BE49-F238E27FC236}">
                <a16:creationId xmlns:a16="http://schemas.microsoft.com/office/drawing/2014/main" id="{0589DA92-5349-4D97-A45C-7CB92D2BE0C8}"/>
              </a:ext>
            </a:extLst>
          </p:cNvPr>
          <p:cNvSpPr/>
          <p:nvPr/>
        </p:nvSpPr>
        <p:spPr>
          <a:xfrm>
            <a:off x="5052137" y="2406152"/>
            <a:ext cx="1628735" cy="327302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u="sng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文本框 23">
            <a:extLst>
              <a:ext uri="{FF2B5EF4-FFF2-40B4-BE49-F238E27FC236}">
                <a16:creationId xmlns:a16="http://schemas.microsoft.com/office/drawing/2014/main" id="{B4AFA868-DC8A-465C-BF73-9DE8A73475A1}"/>
              </a:ext>
            </a:extLst>
          </p:cNvPr>
          <p:cNvSpPr txBox="1"/>
          <p:nvPr/>
        </p:nvSpPr>
        <p:spPr>
          <a:xfrm>
            <a:off x="5154436" y="2446284"/>
            <a:ext cx="1271972" cy="3077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4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</a:t>
            </a:r>
            <a:endParaRPr lang="zh-CN" altLang="en-US" sz="14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20">
            <a:extLst>
              <a:ext uri="{FF2B5EF4-FFF2-40B4-BE49-F238E27FC236}">
                <a16:creationId xmlns:a16="http://schemas.microsoft.com/office/drawing/2014/main" id="{8A11EC0A-6525-40DC-B61E-2D5961809CD6}"/>
              </a:ext>
            </a:extLst>
          </p:cNvPr>
          <p:cNvSpPr txBox="1"/>
          <p:nvPr/>
        </p:nvSpPr>
        <p:spPr>
          <a:xfrm>
            <a:off x="4982805" y="3032545"/>
            <a:ext cx="2357724" cy="52319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Objek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penelitian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hanya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berupa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rgbClr val="5C92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</a:t>
            </a:r>
            <a:endParaRPr lang="zh-CN" altLang="en-US" sz="1400" b="1" dirty="0">
              <a:solidFill>
                <a:srgbClr val="5C92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12">
            <a:extLst>
              <a:ext uri="{FF2B5EF4-FFF2-40B4-BE49-F238E27FC236}">
                <a16:creationId xmlns:a16="http://schemas.microsoft.com/office/drawing/2014/main" id="{D6A2A803-DAE7-4C89-88A1-299B0827D73D}"/>
              </a:ext>
            </a:extLst>
          </p:cNvPr>
          <p:cNvSpPr/>
          <p:nvPr/>
        </p:nvSpPr>
        <p:spPr>
          <a:xfrm>
            <a:off x="6747466" y="3839580"/>
            <a:ext cx="2128178" cy="1769582"/>
          </a:xfrm>
          <a:prstGeom prst="rect">
            <a:avLst/>
          </a:prstGeom>
          <a:solidFill>
            <a:srgbClr val="5C92C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u="sng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8" name="图片 13">
            <a:extLst>
              <a:ext uri="{FF2B5EF4-FFF2-40B4-BE49-F238E27FC236}">
                <a16:creationId xmlns:a16="http://schemas.microsoft.com/office/drawing/2014/main" id="{4EAC4CFD-9737-4D8F-9967-60CA2CB9457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3100" y="3895128"/>
            <a:ext cx="2000021" cy="1635330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FC03A-36AC-4F7B-9710-3E3C6C9AA4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595" y="3906981"/>
            <a:ext cx="1993462" cy="1609622"/>
          </a:xfrm>
          <a:prstGeom prst="rect">
            <a:avLst/>
          </a:prstGeom>
        </p:spPr>
      </p:pic>
      <p:sp>
        <p:nvSpPr>
          <p:cNvPr id="39" name="五边形 28">
            <a:extLst>
              <a:ext uri="{FF2B5EF4-FFF2-40B4-BE49-F238E27FC236}">
                <a16:creationId xmlns:a16="http://schemas.microsoft.com/office/drawing/2014/main" id="{3341AAB4-9C92-4E61-A28A-38DDC9AEDDC6}"/>
              </a:ext>
            </a:extLst>
          </p:cNvPr>
          <p:cNvSpPr/>
          <p:nvPr/>
        </p:nvSpPr>
        <p:spPr>
          <a:xfrm>
            <a:off x="6747464" y="5094210"/>
            <a:ext cx="1685906" cy="31139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 u="sng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文本框 29">
            <a:extLst>
              <a:ext uri="{FF2B5EF4-FFF2-40B4-BE49-F238E27FC236}">
                <a16:creationId xmlns:a16="http://schemas.microsoft.com/office/drawing/2014/main" id="{A351886F-E6F8-4961-A171-F7F35443132C}"/>
              </a:ext>
            </a:extLst>
          </p:cNvPr>
          <p:cNvSpPr txBox="1"/>
          <p:nvPr/>
        </p:nvSpPr>
        <p:spPr>
          <a:xfrm>
            <a:off x="6844792" y="5118190"/>
            <a:ext cx="1516394" cy="27697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12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FOKUS EVALUASI</a:t>
            </a:r>
            <a:endParaRPr lang="zh-CN" altLang="en-US" sz="12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F571-1DBB-40B3-A2F7-E56A8DD6E476}"/>
              </a:ext>
            </a:extLst>
          </p:cNvPr>
          <p:cNvSpPr/>
          <p:nvPr/>
        </p:nvSpPr>
        <p:spPr>
          <a:xfrm>
            <a:off x="6634061" y="5678393"/>
            <a:ext cx="4509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  <a:buSzPts val="1200"/>
              <a:tabLst>
                <a:tab pos="285750" algn="l"/>
              </a:tabLst>
            </a:pPr>
            <a:r>
              <a:rPr lang="en-US" sz="1400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Tidak</a:t>
            </a:r>
            <a:r>
              <a:rPr lang="en-US" sz="1400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berfokus</a:t>
            </a:r>
            <a:r>
              <a:rPr lang="en-US" sz="1400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pada </a:t>
            </a:r>
            <a:r>
              <a:rPr lang="en-US" sz="1400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peningkatan</a:t>
            </a:r>
            <a:r>
              <a:rPr lang="en-US" sz="1400" b="1" dirty="0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5C92C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akurasi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tapi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mengecek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evaluasi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kinerja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Mini PC.</a:t>
            </a:r>
            <a:endParaRPr lang="en-ID" sz="12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1941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74770" y="5450414"/>
            <a:ext cx="1223962" cy="1159233"/>
          </a:xfrm>
          <a:prstGeom prst="roundRect">
            <a:avLst/>
          </a:prstGeom>
          <a:solidFill>
            <a:srgbClr val="FA9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531582" y="134370"/>
            <a:ext cx="1223962" cy="1159233"/>
          </a:xfrm>
          <a:prstGeom prst="roundRect">
            <a:avLst/>
          </a:prstGeom>
          <a:solidFill>
            <a:srgbClr val="FA9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704957" y="183076"/>
            <a:ext cx="10858500" cy="6100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2" name="Rectangle 37"/>
          <p:cNvSpPr>
            <a:spLocks/>
          </p:cNvSpPr>
          <p:nvPr/>
        </p:nvSpPr>
        <p:spPr bwMode="auto">
          <a:xfrm>
            <a:off x="1148064" y="669073"/>
            <a:ext cx="3585454" cy="167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/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Pengetahuan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dan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keterampilan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dalam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melakukan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profiling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terhadap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kinerja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program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maupun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CPU Mini PC. 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Rectangle 37"/>
          <p:cNvSpPr>
            <a:spLocks/>
          </p:cNvSpPr>
          <p:nvPr/>
        </p:nvSpPr>
        <p:spPr bwMode="auto">
          <a:xfrm>
            <a:off x="1171157" y="2345519"/>
            <a:ext cx="3692569" cy="94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Program : </a:t>
            </a:r>
          </a:p>
          <a:p>
            <a:pPr algn="just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Mengkonversi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bilangan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Hex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menjadi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floating point</a:t>
            </a:r>
          </a:p>
          <a:p>
            <a:pPr algn="just"/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endParaRPr lang="en-ID" i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Rectangle 37"/>
          <p:cNvSpPr>
            <a:spLocks/>
          </p:cNvSpPr>
          <p:nvPr/>
        </p:nvSpPr>
        <p:spPr bwMode="auto">
          <a:xfrm>
            <a:off x="7944621" y="1895836"/>
            <a:ext cx="2867325" cy="177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zh-CN" altLang="en-US" sz="1600" b="1" dirty="0">
              <a:solidFill>
                <a:srgbClr val="F7443D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6" name="Freeform 46"/>
          <p:cNvSpPr>
            <a:spLocks/>
          </p:cNvSpPr>
          <p:nvPr/>
        </p:nvSpPr>
        <p:spPr bwMode="auto">
          <a:xfrm>
            <a:off x="6611668" y="3162563"/>
            <a:ext cx="1110937" cy="947678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A938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2" kern="0" dirty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07" name="Freeform 46"/>
          <p:cNvSpPr>
            <a:spLocks/>
          </p:cNvSpPr>
          <p:nvPr/>
        </p:nvSpPr>
        <p:spPr bwMode="auto">
          <a:xfrm>
            <a:off x="6749806" y="3280401"/>
            <a:ext cx="834663" cy="712004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dirty="0">
                <a:solidFill>
                  <a:srgbClr val="FA938E"/>
                </a:solidFill>
                <a:latin typeface="微软雅黑"/>
                <a:ea typeface="微软雅黑"/>
                <a:sym typeface="Gill Sans" charset="0"/>
              </a:rPr>
              <a:t>2</a:t>
            </a:r>
          </a:p>
        </p:txBody>
      </p:sp>
      <p:sp>
        <p:nvSpPr>
          <p:cNvPr id="111" name="Freeform 46"/>
          <p:cNvSpPr>
            <a:spLocks/>
          </p:cNvSpPr>
          <p:nvPr/>
        </p:nvSpPr>
        <p:spPr bwMode="auto">
          <a:xfrm>
            <a:off x="6628423" y="2178248"/>
            <a:ext cx="1110937" cy="947678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7F7F7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2" kern="0" dirty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12" name="Freeform 46"/>
          <p:cNvSpPr>
            <a:spLocks/>
          </p:cNvSpPr>
          <p:nvPr/>
        </p:nvSpPr>
        <p:spPr bwMode="auto">
          <a:xfrm>
            <a:off x="6766561" y="2296086"/>
            <a:ext cx="834663" cy="712004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 kern="0" dirty="0">
              <a:solidFill>
                <a:srgbClr val="FA938E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16" name="Freeform 46"/>
          <p:cNvSpPr>
            <a:spLocks/>
          </p:cNvSpPr>
          <p:nvPr/>
        </p:nvSpPr>
        <p:spPr bwMode="auto">
          <a:xfrm>
            <a:off x="5783128" y="1657816"/>
            <a:ext cx="1110937" cy="947678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A938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2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17" name="Freeform 46"/>
          <p:cNvSpPr>
            <a:spLocks/>
          </p:cNvSpPr>
          <p:nvPr/>
        </p:nvSpPr>
        <p:spPr bwMode="auto">
          <a:xfrm>
            <a:off x="5921266" y="1775654"/>
            <a:ext cx="834663" cy="712004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2" kern="0" dirty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21" name="Freeform 46"/>
          <p:cNvSpPr>
            <a:spLocks/>
          </p:cNvSpPr>
          <p:nvPr/>
        </p:nvSpPr>
        <p:spPr bwMode="auto">
          <a:xfrm>
            <a:off x="4903908" y="3151647"/>
            <a:ext cx="1110937" cy="947678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7F7F7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2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22" name="Freeform 46"/>
          <p:cNvSpPr>
            <a:spLocks/>
          </p:cNvSpPr>
          <p:nvPr/>
        </p:nvSpPr>
        <p:spPr bwMode="auto">
          <a:xfrm>
            <a:off x="5043836" y="3269484"/>
            <a:ext cx="834663" cy="712004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7F7F7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 kern="0" dirty="0">
              <a:solidFill>
                <a:srgbClr val="FA938E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26" name="Freeform 46"/>
          <p:cNvSpPr>
            <a:spLocks/>
          </p:cNvSpPr>
          <p:nvPr/>
        </p:nvSpPr>
        <p:spPr bwMode="auto">
          <a:xfrm>
            <a:off x="4892473" y="2163985"/>
            <a:ext cx="1110937" cy="947678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2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27" name="Freeform 46"/>
          <p:cNvSpPr>
            <a:spLocks/>
          </p:cNvSpPr>
          <p:nvPr/>
        </p:nvSpPr>
        <p:spPr bwMode="auto">
          <a:xfrm>
            <a:off x="5030611" y="2281823"/>
            <a:ext cx="834663" cy="689977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" b="1" kern="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[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" b="1" kern="0" dirty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 kern="0" dirty="0">
              <a:solidFill>
                <a:srgbClr val="7F7F7F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31" name="Group 220">
            <a:extLst>
              <a:ext uri="{FF2B5EF4-FFF2-40B4-BE49-F238E27FC236}">
                <a16:creationId xmlns:a16="http://schemas.microsoft.com/office/drawing/2014/main" id="{000B4467-25AE-4355-A634-EE0B7E069924}"/>
              </a:ext>
            </a:extLst>
          </p:cNvPr>
          <p:cNvGrpSpPr/>
          <p:nvPr/>
        </p:nvGrpSpPr>
        <p:grpSpPr>
          <a:xfrm>
            <a:off x="5753561" y="3662979"/>
            <a:ext cx="1110937" cy="947678"/>
            <a:chOff x="3755667" y="1931353"/>
            <a:chExt cx="680374" cy="587404"/>
          </a:xfrm>
        </p:grpSpPr>
        <p:sp>
          <p:nvSpPr>
            <p:cNvPr id="133" name="Freeform 46">
              <a:extLst>
                <a:ext uri="{FF2B5EF4-FFF2-40B4-BE49-F238E27FC236}">
                  <a16:creationId xmlns:a16="http://schemas.microsoft.com/office/drawing/2014/main" id="{81E7048E-313E-4F36-B8DC-893A6A2DB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667" y="1931353"/>
              <a:ext cx="680374" cy="587404"/>
            </a:xfrm>
            <a:custGeom>
              <a:avLst/>
              <a:gdLst>
                <a:gd name="T0" fmla="*/ 161 w 643"/>
                <a:gd name="T1" fmla="*/ 0 h 555"/>
                <a:gd name="T2" fmla="*/ 482 w 643"/>
                <a:gd name="T3" fmla="*/ 0 h 555"/>
                <a:gd name="T4" fmla="*/ 643 w 643"/>
                <a:gd name="T5" fmla="*/ 277 h 555"/>
                <a:gd name="T6" fmla="*/ 482 w 643"/>
                <a:gd name="T7" fmla="*/ 555 h 555"/>
                <a:gd name="T8" fmla="*/ 161 w 643"/>
                <a:gd name="T9" fmla="*/ 555 h 555"/>
                <a:gd name="T10" fmla="*/ 0 w 643"/>
                <a:gd name="T11" fmla="*/ 277 h 555"/>
                <a:gd name="T12" fmla="*/ 161 w 643"/>
                <a:gd name="T1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3" h="555">
                  <a:moveTo>
                    <a:pt x="161" y="0"/>
                  </a:moveTo>
                  <a:lnTo>
                    <a:pt x="482" y="0"/>
                  </a:lnTo>
                  <a:lnTo>
                    <a:pt x="643" y="277"/>
                  </a:lnTo>
                  <a:lnTo>
                    <a:pt x="482" y="555"/>
                  </a:lnTo>
                  <a:lnTo>
                    <a:pt x="161" y="555"/>
                  </a:lnTo>
                  <a:lnTo>
                    <a:pt x="0" y="277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4" name="Freeform 46">
              <a:extLst>
                <a:ext uri="{FF2B5EF4-FFF2-40B4-BE49-F238E27FC236}">
                  <a16:creationId xmlns:a16="http://schemas.microsoft.com/office/drawing/2014/main" id="{4E17C894-16D2-4225-8EFC-0A7D9E6F8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267" y="2004393"/>
              <a:ext cx="511175" cy="441325"/>
            </a:xfrm>
            <a:custGeom>
              <a:avLst/>
              <a:gdLst>
                <a:gd name="T0" fmla="*/ 161 w 643"/>
                <a:gd name="T1" fmla="*/ 0 h 555"/>
                <a:gd name="T2" fmla="*/ 482 w 643"/>
                <a:gd name="T3" fmla="*/ 0 h 555"/>
                <a:gd name="T4" fmla="*/ 643 w 643"/>
                <a:gd name="T5" fmla="*/ 277 h 555"/>
                <a:gd name="T6" fmla="*/ 482 w 643"/>
                <a:gd name="T7" fmla="*/ 555 h 555"/>
                <a:gd name="T8" fmla="*/ 161 w 643"/>
                <a:gd name="T9" fmla="*/ 555 h 555"/>
                <a:gd name="T10" fmla="*/ 0 w 643"/>
                <a:gd name="T11" fmla="*/ 277 h 555"/>
                <a:gd name="T12" fmla="*/ 161 w 643"/>
                <a:gd name="T1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3" h="555">
                  <a:moveTo>
                    <a:pt x="161" y="0"/>
                  </a:moveTo>
                  <a:lnTo>
                    <a:pt x="482" y="0"/>
                  </a:lnTo>
                  <a:lnTo>
                    <a:pt x="643" y="277"/>
                  </a:lnTo>
                  <a:lnTo>
                    <a:pt x="482" y="555"/>
                  </a:lnTo>
                  <a:lnTo>
                    <a:pt x="161" y="555"/>
                  </a:lnTo>
                  <a:lnTo>
                    <a:pt x="0" y="277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2" kern="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7558218-0542-4E07-82A0-1723A9775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63" y="3782918"/>
            <a:ext cx="540000" cy="5400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82E2E1B4-3EDB-47D9-8208-BED0082A488B}"/>
              </a:ext>
            </a:extLst>
          </p:cNvPr>
          <p:cNvGrpSpPr/>
          <p:nvPr/>
        </p:nvGrpSpPr>
        <p:grpSpPr>
          <a:xfrm>
            <a:off x="4879682" y="1631801"/>
            <a:ext cx="1012017" cy="283716"/>
            <a:chOff x="4482353" y="2254621"/>
            <a:chExt cx="773314" cy="221669"/>
          </a:xfrm>
          <a:solidFill>
            <a:srgbClr val="FA938E"/>
          </a:solidFill>
        </p:grpSpPr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50D43435-4810-4F02-93E0-73E23B7BB2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0320" y="2296086"/>
              <a:ext cx="725347" cy="180204"/>
            </a:xfrm>
            <a:prstGeom prst="bentConnector3">
              <a:avLst/>
            </a:prstGeom>
            <a:grpFill/>
            <a:ln w="28575">
              <a:solidFill>
                <a:srgbClr val="FA938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F8F3C7A-5F80-4D68-9E90-04C1739DBE8B}"/>
                </a:ext>
              </a:extLst>
            </p:cNvPr>
            <p:cNvSpPr/>
            <p:nvPr/>
          </p:nvSpPr>
          <p:spPr>
            <a:xfrm>
              <a:off x="4482353" y="2254621"/>
              <a:ext cx="68357" cy="68357"/>
            </a:xfrm>
            <a:prstGeom prst="ellipse">
              <a:avLst/>
            </a:prstGeom>
            <a:grpFill/>
            <a:ln>
              <a:solidFill>
                <a:srgbClr val="FA93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42" name="Rectangle 37">
            <a:extLst>
              <a:ext uri="{FF2B5EF4-FFF2-40B4-BE49-F238E27FC236}">
                <a16:creationId xmlns:a16="http://schemas.microsoft.com/office/drawing/2014/main" id="{DBF6C420-92BA-438E-B135-ABDC0869EFE4}"/>
              </a:ext>
            </a:extLst>
          </p:cNvPr>
          <p:cNvSpPr>
            <a:spLocks/>
          </p:cNvSpPr>
          <p:nvPr/>
        </p:nvSpPr>
        <p:spPr bwMode="auto">
          <a:xfrm>
            <a:off x="8687990" y="2934618"/>
            <a:ext cx="2329217" cy="125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Pengetahuan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dan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keterampilan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image processing </a:t>
            </a:r>
            <a:endParaRPr lang="en-ID" b="1" i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Freeform 46">
            <a:extLst>
              <a:ext uri="{FF2B5EF4-FFF2-40B4-BE49-F238E27FC236}">
                <a16:creationId xmlns:a16="http://schemas.microsoft.com/office/drawing/2014/main" id="{544D6BE1-8044-4D69-BEBC-8E59F40A04F0}"/>
              </a:ext>
            </a:extLst>
          </p:cNvPr>
          <p:cNvSpPr>
            <a:spLocks/>
          </p:cNvSpPr>
          <p:nvPr/>
        </p:nvSpPr>
        <p:spPr bwMode="auto">
          <a:xfrm>
            <a:off x="5898585" y="1798761"/>
            <a:ext cx="834663" cy="689977"/>
          </a:xfrm>
          <a:custGeom>
            <a:avLst/>
            <a:gdLst>
              <a:gd name="T0" fmla="*/ 161 w 643"/>
              <a:gd name="T1" fmla="*/ 0 h 555"/>
              <a:gd name="T2" fmla="*/ 482 w 643"/>
              <a:gd name="T3" fmla="*/ 0 h 555"/>
              <a:gd name="T4" fmla="*/ 643 w 643"/>
              <a:gd name="T5" fmla="*/ 277 h 555"/>
              <a:gd name="T6" fmla="*/ 482 w 643"/>
              <a:gd name="T7" fmla="*/ 555 h 555"/>
              <a:gd name="T8" fmla="*/ 161 w 643"/>
              <a:gd name="T9" fmla="*/ 555 h 555"/>
              <a:gd name="T10" fmla="*/ 0 w 643"/>
              <a:gd name="T11" fmla="*/ 277 h 555"/>
              <a:gd name="T12" fmla="*/ 161 w 643"/>
              <a:gd name="T13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5">
                <a:moveTo>
                  <a:pt x="161" y="0"/>
                </a:moveTo>
                <a:lnTo>
                  <a:pt x="482" y="0"/>
                </a:lnTo>
                <a:lnTo>
                  <a:pt x="643" y="277"/>
                </a:lnTo>
                <a:lnTo>
                  <a:pt x="482" y="555"/>
                </a:lnTo>
                <a:lnTo>
                  <a:pt x="161" y="555"/>
                </a:lnTo>
                <a:lnTo>
                  <a:pt x="0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" b="1" kern="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[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" b="1" kern="0" dirty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dirty="0">
                <a:solidFill>
                  <a:srgbClr val="FA938E"/>
                </a:solidFill>
                <a:latin typeface="微软雅黑"/>
                <a:ea typeface="微软雅黑"/>
                <a:sym typeface="Gill Sans" charset="0"/>
              </a:rPr>
              <a:t>1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859D433-7723-410A-A081-92D8433D4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00" y="2266780"/>
            <a:ext cx="540000" cy="540000"/>
          </a:xfrm>
          <a:prstGeom prst="rect">
            <a:avLst/>
          </a:prstGeom>
        </p:spPr>
      </p:pic>
      <p:sp>
        <p:nvSpPr>
          <p:cNvPr id="55" name="Rectangle 37">
            <a:extLst>
              <a:ext uri="{FF2B5EF4-FFF2-40B4-BE49-F238E27FC236}">
                <a16:creationId xmlns:a16="http://schemas.microsoft.com/office/drawing/2014/main" id="{3F32EBD6-61C2-4E0E-A6B3-5F22C0AC77F7}"/>
              </a:ext>
            </a:extLst>
          </p:cNvPr>
          <p:cNvSpPr>
            <a:spLocks/>
          </p:cNvSpPr>
          <p:nvPr/>
        </p:nvSpPr>
        <p:spPr bwMode="auto">
          <a:xfrm>
            <a:off x="8601079" y="1381094"/>
            <a:ext cx="2291527" cy="362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endParaRPr lang="en-ID" i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E2F932D-A512-42DA-8127-390154A18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95" y="2323608"/>
            <a:ext cx="540000" cy="540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63C12BE-1794-410A-800B-CDACB0B79255}"/>
              </a:ext>
            </a:extLst>
          </p:cNvPr>
          <p:cNvGrpSpPr/>
          <p:nvPr/>
        </p:nvGrpSpPr>
        <p:grpSpPr>
          <a:xfrm flipH="1">
            <a:off x="7601223" y="3223137"/>
            <a:ext cx="919195" cy="342021"/>
            <a:chOff x="4482353" y="2254621"/>
            <a:chExt cx="773314" cy="221669"/>
          </a:xfrm>
          <a:solidFill>
            <a:srgbClr val="FA938E"/>
          </a:solidFill>
        </p:grpSpPr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B446CB1-BB8E-4049-9405-C47A8693F07B}"/>
                </a:ext>
              </a:extLst>
            </p:cNvPr>
            <p:cNvCxnSpPr>
              <a:cxnSpLocks/>
            </p:cNvCxnSpPr>
            <p:nvPr/>
          </p:nvCxnSpPr>
          <p:spPr>
            <a:xfrm>
              <a:off x="4530320" y="2296086"/>
              <a:ext cx="725347" cy="180204"/>
            </a:xfrm>
            <a:prstGeom prst="bentConnector3">
              <a:avLst/>
            </a:prstGeom>
            <a:grpFill/>
            <a:ln w="28575">
              <a:solidFill>
                <a:srgbClr val="FA938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432C062-F08B-4302-9A17-FA36DC4B5439}"/>
                </a:ext>
              </a:extLst>
            </p:cNvPr>
            <p:cNvSpPr/>
            <p:nvPr/>
          </p:nvSpPr>
          <p:spPr>
            <a:xfrm>
              <a:off x="4482353" y="2254621"/>
              <a:ext cx="68357" cy="68357"/>
            </a:xfrm>
            <a:prstGeom prst="ellipse">
              <a:avLst/>
            </a:prstGeom>
            <a:grpFill/>
            <a:ln>
              <a:solidFill>
                <a:srgbClr val="FA93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35" name="Rectangle 37">
            <a:extLst>
              <a:ext uri="{FF2B5EF4-FFF2-40B4-BE49-F238E27FC236}">
                <a16:creationId xmlns:a16="http://schemas.microsoft.com/office/drawing/2014/main" id="{9AF1A9A9-3FA8-4CB1-B788-A58203C7DD94}"/>
              </a:ext>
            </a:extLst>
          </p:cNvPr>
          <p:cNvSpPr>
            <a:spLocks/>
          </p:cNvSpPr>
          <p:nvPr/>
        </p:nvSpPr>
        <p:spPr bwMode="auto">
          <a:xfrm>
            <a:off x="1156909" y="3490182"/>
            <a:ext cx="3692569" cy="234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just"/>
            <a:r>
              <a:rPr lang="en-US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 Mini PC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Pembagian</a:t>
            </a: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kinerja</a:t>
            </a: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keempat</a:t>
            </a: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CPU </a:t>
            </a:r>
            <a:r>
              <a:rPr lang="en-ID" b="1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tidak</a:t>
            </a:r>
            <a:r>
              <a:rPr lang="en-ID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1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merata</a:t>
            </a: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Mini PC </a:t>
            </a:r>
            <a:r>
              <a:rPr lang="en-ID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hanya</a:t>
            </a: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menggunakan</a:t>
            </a: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i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resource</a:t>
            </a: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sebanyak</a:t>
            </a: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23,40%, </a:t>
            </a:r>
            <a:r>
              <a:rPr lang="en-ID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artinya</a:t>
            </a: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ada</a:t>
            </a:r>
            <a:r>
              <a:rPr lang="en-ID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sekitar</a:t>
            </a:r>
            <a:r>
              <a:rPr lang="en-ID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76,6%  yang </a:t>
            </a:r>
            <a:r>
              <a:rPr lang="en-ID" b="1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belum</a:t>
            </a:r>
            <a:r>
              <a:rPr lang="en-ID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terpakai</a:t>
            </a:r>
            <a:r>
              <a:rPr lang="en-ID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atau</a:t>
            </a: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dimanfaatkan</a:t>
            </a:r>
            <a:r>
              <a:rPr lang="en-ID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endParaRPr lang="en-ID" i="1" dirty="0">
              <a:solidFill>
                <a:srgbClr val="5C92C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04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6" grpId="0"/>
      <p:bldP spid="142" grpId="0"/>
      <p:bldP spid="55" grpId="0"/>
      <p:bldP spid="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AD7FE07-FE85-4961-B86F-C1791AD31D8C}"/>
              </a:ext>
            </a:extLst>
          </p:cNvPr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3" name="原创设计师QQ598969553             _5"/>
          <p:cNvSpPr/>
          <p:nvPr/>
        </p:nvSpPr>
        <p:spPr>
          <a:xfrm>
            <a:off x="2066679" y="1071021"/>
            <a:ext cx="3996825" cy="3997839"/>
          </a:xfrm>
          <a:prstGeom prst="diamond">
            <a:avLst/>
          </a:prstGeom>
          <a:blipFill dpi="0" rotWithShape="1">
            <a:blip r:embed="rId4" cstate="print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400643">
            <a:off x="2921148" y="3925492"/>
            <a:ext cx="5423053" cy="175772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原创设计师QQ598969553             _6"/>
          <p:cNvSpPr/>
          <p:nvPr/>
        </p:nvSpPr>
        <p:spPr>
          <a:xfrm>
            <a:off x="1849612" y="1723324"/>
            <a:ext cx="850450" cy="850665"/>
          </a:xfrm>
          <a:prstGeom prst="diamond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原创设计师QQ598969553             _7"/>
          <p:cNvSpPr>
            <a:spLocks noEditPoints="1"/>
          </p:cNvSpPr>
          <p:nvPr/>
        </p:nvSpPr>
        <p:spPr bwMode="auto">
          <a:xfrm>
            <a:off x="2126182" y="2008265"/>
            <a:ext cx="297311" cy="28078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原创设计师QQ598969553             _9"/>
          <p:cNvSpPr>
            <a:spLocks noChangeArrowheads="1"/>
          </p:cNvSpPr>
          <p:nvPr/>
        </p:nvSpPr>
        <p:spPr bwMode="auto">
          <a:xfrm>
            <a:off x="6769623" y="2849328"/>
            <a:ext cx="4532781" cy="146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</a:pPr>
            <a:r>
              <a:rPr lang="en-US" altLang="zh-CN" sz="8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rPr>
              <a:t>TERIMA</a:t>
            </a:r>
          </a:p>
          <a:p>
            <a:pPr marL="171450" indent="-171450">
              <a:lnSpc>
                <a:spcPts val="2000"/>
              </a:lnSpc>
              <a:spcBef>
                <a:spcPct val="0"/>
              </a:spcBef>
            </a:pPr>
            <a:endParaRPr lang="en-US" altLang="zh-CN" sz="8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</a:pPr>
            <a:endParaRPr lang="en-US" altLang="zh-CN" sz="8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</a:pPr>
            <a:endParaRPr lang="en-US" altLang="zh-CN" sz="8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</a:pPr>
            <a:r>
              <a:rPr lang="en-US" altLang="zh-CN" sz="8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rPr>
              <a:t>KASIH</a:t>
            </a:r>
            <a:endParaRPr lang="zh-CN" altLang="en-US" sz="8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2" name="原创设计师QQ598969553             _10"/>
          <p:cNvSpPr/>
          <p:nvPr/>
        </p:nvSpPr>
        <p:spPr>
          <a:xfrm>
            <a:off x="5554062" y="1863714"/>
            <a:ext cx="850450" cy="85066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原创设计师QQ598969553             _11"/>
          <p:cNvSpPr>
            <a:spLocks noEditPoints="1"/>
          </p:cNvSpPr>
          <p:nvPr/>
        </p:nvSpPr>
        <p:spPr bwMode="auto">
          <a:xfrm>
            <a:off x="5833095" y="2142129"/>
            <a:ext cx="292384" cy="29383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原创设计师QQ598969553             _12"/>
          <p:cNvSpPr/>
          <p:nvPr/>
        </p:nvSpPr>
        <p:spPr>
          <a:xfrm>
            <a:off x="2274837" y="2906593"/>
            <a:ext cx="2411800" cy="2412411"/>
          </a:xfrm>
          <a:prstGeom prst="diamond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原创设计师QQ598969553             _15"/>
          <p:cNvSpPr/>
          <p:nvPr/>
        </p:nvSpPr>
        <p:spPr bwMode="auto">
          <a:xfrm>
            <a:off x="2457313" y="4511279"/>
            <a:ext cx="232973" cy="4669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原创设计师QQ598969553             _16"/>
          <p:cNvSpPr/>
          <p:nvPr/>
        </p:nvSpPr>
        <p:spPr bwMode="auto">
          <a:xfrm>
            <a:off x="3033441" y="2621381"/>
            <a:ext cx="238746" cy="476757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6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40512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1" grpId="0"/>
      <p:bldP spid="22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71509BA-0E7E-41E7-B0D5-6A34299BE5D4}"/>
              </a:ext>
            </a:extLst>
          </p:cNvPr>
          <p:cNvSpPr/>
          <p:nvPr/>
        </p:nvSpPr>
        <p:spPr>
          <a:xfrm>
            <a:off x="1112520" y="1196749"/>
            <a:ext cx="9845040" cy="4746851"/>
          </a:xfrm>
          <a:prstGeom prst="rect">
            <a:avLst/>
          </a:prstGeom>
          <a:noFill/>
          <a:ln w="25400">
            <a:solidFill>
              <a:srgbClr val="B2D6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 27">
            <a:extLst>
              <a:ext uri="{FF2B5EF4-FFF2-40B4-BE49-F238E27FC236}">
                <a16:creationId xmlns:a16="http://schemas.microsoft.com/office/drawing/2014/main" id="{B7BD40BC-A185-49D7-A78C-87F5F63CBB94}"/>
              </a:ext>
            </a:extLst>
          </p:cNvPr>
          <p:cNvSpPr/>
          <p:nvPr/>
        </p:nvSpPr>
        <p:spPr>
          <a:xfrm>
            <a:off x="2990698" y="1048280"/>
            <a:ext cx="5939941" cy="584775"/>
          </a:xfrm>
          <a:prstGeom prst="rect">
            <a:avLst/>
          </a:prstGeom>
          <a:solidFill>
            <a:srgbClr val="FA938E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BD40BC-A185-49D7-A78C-87F5F63CBB94}"/>
              </a:ext>
            </a:extLst>
          </p:cNvPr>
          <p:cNvSpPr/>
          <p:nvPr/>
        </p:nvSpPr>
        <p:spPr>
          <a:xfrm>
            <a:off x="2838299" y="880640"/>
            <a:ext cx="5788956" cy="584775"/>
          </a:xfrm>
          <a:prstGeom prst="rect">
            <a:avLst/>
          </a:prstGeom>
          <a:solidFill>
            <a:srgbClr val="B2D6FE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TAHAPAN PENELITIAN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70A9D17-C7E2-4F2C-9C3D-8161D916F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788829"/>
              </p:ext>
            </p:extLst>
          </p:nvPr>
        </p:nvGraphicFramePr>
        <p:xfrm>
          <a:off x="2267796" y="1948355"/>
          <a:ext cx="7669107" cy="3531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9" name="组合 1">
            <a:extLst>
              <a:ext uri="{FF2B5EF4-FFF2-40B4-BE49-F238E27FC236}">
                <a16:creationId xmlns:a16="http://schemas.microsoft.com/office/drawing/2014/main" id="{A86EBDFD-F95D-42AA-A06D-321838C751BE}"/>
              </a:ext>
            </a:extLst>
          </p:cNvPr>
          <p:cNvGrpSpPr/>
          <p:nvPr/>
        </p:nvGrpSpPr>
        <p:grpSpPr>
          <a:xfrm>
            <a:off x="238692" y="303737"/>
            <a:ext cx="11743101" cy="6258910"/>
            <a:chOff x="442913" y="428624"/>
            <a:chExt cx="11280774" cy="5962652"/>
          </a:xfrm>
        </p:grpSpPr>
        <p:sp>
          <p:nvSpPr>
            <p:cNvPr id="20" name="矩形: 圆角 8">
              <a:extLst>
                <a:ext uri="{FF2B5EF4-FFF2-40B4-BE49-F238E27FC236}">
                  <a16:creationId xmlns:a16="http://schemas.microsoft.com/office/drawing/2014/main" id="{7D348A88-2175-4F4D-A961-2222C2E01CB3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矩形: 圆角 9">
              <a:extLst>
                <a:ext uri="{FF2B5EF4-FFF2-40B4-BE49-F238E27FC236}">
                  <a16:creationId xmlns:a16="http://schemas.microsoft.com/office/drawing/2014/main" id="{603F7410-4E1E-4E4B-AF35-4E0CEB1E967C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矩形 6">
              <a:extLst>
                <a:ext uri="{FF2B5EF4-FFF2-40B4-BE49-F238E27FC236}">
                  <a16:creationId xmlns:a16="http://schemas.microsoft.com/office/drawing/2014/main" id="{66B5454B-1208-4E89-BD24-E272173106D3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 27">
            <a:extLst>
              <a:ext uri="{FF2B5EF4-FFF2-40B4-BE49-F238E27FC236}">
                <a16:creationId xmlns:a16="http://schemas.microsoft.com/office/drawing/2014/main" id="{B7BD40BC-A185-49D7-A78C-87F5F63CBB94}"/>
              </a:ext>
            </a:extLst>
          </p:cNvPr>
          <p:cNvSpPr/>
          <p:nvPr/>
        </p:nvSpPr>
        <p:spPr>
          <a:xfrm>
            <a:off x="2990698" y="516008"/>
            <a:ext cx="5939941" cy="584775"/>
          </a:xfrm>
          <a:prstGeom prst="rect">
            <a:avLst/>
          </a:prstGeom>
          <a:solidFill>
            <a:srgbClr val="FA938E"/>
          </a:solidFill>
        </p:spPr>
        <p:txBody>
          <a:bodyPr wrap="square">
            <a:spAutoFit/>
          </a:bodyPr>
          <a:lstStyle/>
          <a:p>
            <a:pPr algn="ctr"/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7BD40BC-A185-49D7-A78C-87F5F63CBB94}"/>
              </a:ext>
            </a:extLst>
          </p:cNvPr>
          <p:cNvSpPr/>
          <p:nvPr/>
        </p:nvSpPr>
        <p:spPr>
          <a:xfrm>
            <a:off x="2838299" y="348368"/>
            <a:ext cx="5788956" cy="584775"/>
          </a:xfrm>
          <a:prstGeom prst="rect">
            <a:avLst/>
          </a:prstGeom>
          <a:solidFill>
            <a:srgbClr val="B2D6FE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PENGAMBILAN DATA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FB240-2ADC-4D59-A8D1-36FEC8671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17" y="1449152"/>
            <a:ext cx="5551535" cy="3468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817BD3-E3EA-4515-A6BE-2BE1BE881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78" y="1449151"/>
            <a:ext cx="2601672" cy="3468448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3F71CD63-815F-4F79-8136-A7F9C80BBF9C}"/>
              </a:ext>
            </a:extLst>
          </p:cNvPr>
          <p:cNvSpPr txBox="1"/>
          <p:nvPr/>
        </p:nvSpPr>
        <p:spPr>
          <a:xfrm>
            <a:off x="1331089" y="5051188"/>
            <a:ext cx="9354631" cy="665966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Kamera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diletakkan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tegak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lurus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antara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mobil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dan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permukaan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tanah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</a:p>
          <a:p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dengan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jarak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yang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ditentukan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DE9FAE-CD3B-4E76-83DE-86F60A6F828C}"/>
              </a:ext>
            </a:extLst>
          </p:cNvPr>
          <p:cNvSpPr/>
          <p:nvPr/>
        </p:nvSpPr>
        <p:spPr>
          <a:xfrm>
            <a:off x="4876800" y="4281055"/>
            <a:ext cx="973994" cy="271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64E6D-3AEE-4F43-A9B5-3D4F923C7D96}"/>
              </a:ext>
            </a:extLst>
          </p:cNvPr>
          <p:cNvSpPr txBox="1"/>
          <p:nvPr/>
        </p:nvSpPr>
        <p:spPr>
          <a:xfrm>
            <a:off x="4757590" y="415357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meter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6306469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75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D2572C-FB17-4F77-A1B3-62882B9FECEA}"/>
              </a:ext>
            </a:extLst>
          </p:cNvPr>
          <p:cNvSpPr/>
          <p:nvPr/>
        </p:nvSpPr>
        <p:spPr>
          <a:xfrm>
            <a:off x="2141962" y="2492041"/>
            <a:ext cx="3792410" cy="1597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C2DC8B-01DF-48E1-B315-1CAF7A60EF8B}"/>
              </a:ext>
            </a:extLst>
          </p:cNvPr>
          <p:cNvGrpSpPr/>
          <p:nvPr/>
        </p:nvGrpSpPr>
        <p:grpSpPr>
          <a:xfrm>
            <a:off x="1008019" y="1638304"/>
            <a:ext cx="5738469" cy="3521983"/>
            <a:chOff x="1008019" y="1616001"/>
            <a:chExt cx="7071838" cy="4200870"/>
          </a:xfrm>
        </p:grpSpPr>
        <p:sp>
          <p:nvSpPr>
            <p:cNvPr id="32" name="任意多边形: 形状 4">
              <a:extLst>
                <a:ext uri="{FF2B5EF4-FFF2-40B4-BE49-F238E27FC236}">
                  <a16:creationId xmlns:a16="http://schemas.microsoft.com/office/drawing/2014/main" id="{03722F97-EFD2-4C1C-A485-AC3F00706CE3}"/>
                </a:ext>
              </a:extLst>
            </p:cNvPr>
            <p:cNvSpPr/>
            <p:nvPr/>
          </p:nvSpPr>
          <p:spPr>
            <a:xfrm>
              <a:off x="6025204" y="4801823"/>
              <a:ext cx="1765707" cy="179033"/>
            </a:xfrm>
            <a:custGeom>
              <a:avLst/>
              <a:gdLst>
                <a:gd name="connsiteX0" fmla="*/ 0 w 1770743"/>
                <a:gd name="connsiteY0" fmla="*/ 203222 h 203318"/>
                <a:gd name="connsiteX1" fmla="*/ 217714 w 1770743"/>
                <a:gd name="connsiteY1" fmla="*/ 29050 h 203318"/>
                <a:gd name="connsiteX2" fmla="*/ 537029 w 1770743"/>
                <a:gd name="connsiteY2" fmla="*/ 203222 h 203318"/>
                <a:gd name="connsiteX3" fmla="*/ 798286 w 1770743"/>
                <a:gd name="connsiteY3" fmla="*/ 22 h 203318"/>
                <a:gd name="connsiteX4" fmla="*/ 1059543 w 1770743"/>
                <a:gd name="connsiteY4" fmla="*/ 203222 h 203318"/>
                <a:gd name="connsiteX5" fmla="*/ 1306286 w 1770743"/>
                <a:gd name="connsiteY5" fmla="*/ 22 h 203318"/>
                <a:gd name="connsiteX6" fmla="*/ 1567543 w 1770743"/>
                <a:gd name="connsiteY6" fmla="*/ 188707 h 203318"/>
                <a:gd name="connsiteX7" fmla="*/ 1770743 w 1770743"/>
                <a:gd name="connsiteY7" fmla="*/ 22 h 20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743" h="203318">
                  <a:moveTo>
                    <a:pt x="0" y="203222"/>
                  </a:moveTo>
                  <a:cubicBezTo>
                    <a:pt x="64104" y="116136"/>
                    <a:pt x="128209" y="29050"/>
                    <a:pt x="217714" y="29050"/>
                  </a:cubicBezTo>
                  <a:cubicBezTo>
                    <a:pt x="307219" y="29050"/>
                    <a:pt x="440267" y="208060"/>
                    <a:pt x="537029" y="203222"/>
                  </a:cubicBezTo>
                  <a:cubicBezTo>
                    <a:pt x="633791" y="198384"/>
                    <a:pt x="711200" y="22"/>
                    <a:pt x="798286" y="22"/>
                  </a:cubicBezTo>
                  <a:cubicBezTo>
                    <a:pt x="885372" y="22"/>
                    <a:pt x="974876" y="203222"/>
                    <a:pt x="1059543" y="203222"/>
                  </a:cubicBezTo>
                  <a:cubicBezTo>
                    <a:pt x="1144210" y="203222"/>
                    <a:pt x="1221619" y="2441"/>
                    <a:pt x="1306286" y="22"/>
                  </a:cubicBezTo>
                  <a:cubicBezTo>
                    <a:pt x="1390953" y="-2397"/>
                    <a:pt x="1490134" y="188707"/>
                    <a:pt x="1567543" y="188707"/>
                  </a:cubicBezTo>
                  <a:cubicBezTo>
                    <a:pt x="1644952" y="188707"/>
                    <a:pt x="1707847" y="94364"/>
                    <a:pt x="1770743" y="22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等腰三角形 5">
              <a:extLst>
                <a:ext uri="{FF2B5EF4-FFF2-40B4-BE49-F238E27FC236}">
                  <a16:creationId xmlns:a16="http://schemas.microsoft.com/office/drawing/2014/main" id="{3E90C21C-FBC9-42A7-8E81-BCCBF1F8E9C9}"/>
                </a:ext>
              </a:extLst>
            </p:cNvPr>
            <p:cNvSpPr/>
            <p:nvPr/>
          </p:nvSpPr>
          <p:spPr>
            <a:xfrm rot="1924931" flipV="1">
              <a:off x="6479752" y="1787269"/>
              <a:ext cx="533400" cy="590550"/>
            </a:xfrm>
            <a:prstGeom prst="triangle">
              <a:avLst/>
            </a:prstGeom>
            <a:solidFill>
              <a:srgbClr val="9CCBF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" name="椭圆 6">
              <a:extLst>
                <a:ext uri="{FF2B5EF4-FFF2-40B4-BE49-F238E27FC236}">
                  <a16:creationId xmlns:a16="http://schemas.microsoft.com/office/drawing/2014/main" id="{5A48971E-3236-49E1-AF6C-52D6E1088842}"/>
                </a:ext>
              </a:extLst>
            </p:cNvPr>
            <p:cNvSpPr/>
            <p:nvPr/>
          </p:nvSpPr>
          <p:spPr>
            <a:xfrm>
              <a:off x="7344016" y="2199650"/>
              <a:ext cx="400050" cy="40005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矩形 8">
              <a:extLst>
                <a:ext uri="{FF2B5EF4-FFF2-40B4-BE49-F238E27FC236}">
                  <a16:creationId xmlns:a16="http://schemas.microsoft.com/office/drawing/2014/main" id="{7118254D-1C0A-428F-94AF-4CC5A30A4763}"/>
                </a:ext>
              </a:extLst>
            </p:cNvPr>
            <p:cNvSpPr/>
            <p:nvPr/>
          </p:nvSpPr>
          <p:spPr>
            <a:xfrm>
              <a:off x="2027023" y="4195800"/>
              <a:ext cx="476250" cy="476250"/>
            </a:xfrm>
            <a:prstGeom prst="rect">
              <a:avLst/>
            </a:prstGeom>
            <a:solidFill>
              <a:srgbClr val="F7443D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空心弧 12">
              <a:extLst>
                <a:ext uri="{FF2B5EF4-FFF2-40B4-BE49-F238E27FC236}">
                  <a16:creationId xmlns:a16="http://schemas.microsoft.com/office/drawing/2014/main" id="{F71873A7-C829-4145-8C50-84C7B7A55C26}"/>
                </a:ext>
              </a:extLst>
            </p:cNvPr>
            <p:cNvSpPr/>
            <p:nvPr/>
          </p:nvSpPr>
          <p:spPr>
            <a:xfrm rot="15980816">
              <a:off x="1091879" y="4673875"/>
              <a:ext cx="628242" cy="795962"/>
            </a:xfrm>
            <a:prstGeom prst="blockArc">
              <a:avLst/>
            </a:prstGeom>
            <a:solidFill>
              <a:srgbClr val="9CCBFE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任意多边形: 形状 3">
              <a:extLst>
                <a:ext uri="{FF2B5EF4-FFF2-40B4-BE49-F238E27FC236}">
                  <a16:creationId xmlns:a16="http://schemas.microsoft.com/office/drawing/2014/main" id="{CFAF4B66-D72D-4E86-8669-5CB6D37B29DB}"/>
                </a:ext>
              </a:extLst>
            </p:cNvPr>
            <p:cNvSpPr/>
            <p:nvPr/>
          </p:nvSpPr>
          <p:spPr>
            <a:xfrm>
              <a:off x="1168046" y="2700511"/>
              <a:ext cx="1765707" cy="179033"/>
            </a:xfrm>
            <a:custGeom>
              <a:avLst/>
              <a:gdLst>
                <a:gd name="connsiteX0" fmla="*/ 0 w 1770743"/>
                <a:gd name="connsiteY0" fmla="*/ 203222 h 203318"/>
                <a:gd name="connsiteX1" fmla="*/ 217714 w 1770743"/>
                <a:gd name="connsiteY1" fmla="*/ 29050 h 203318"/>
                <a:gd name="connsiteX2" fmla="*/ 537029 w 1770743"/>
                <a:gd name="connsiteY2" fmla="*/ 203222 h 203318"/>
                <a:gd name="connsiteX3" fmla="*/ 798286 w 1770743"/>
                <a:gd name="connsiteY3" fmla="*/ 22 h 203318"/>
                <a:gd name="connsiteX4" fmla="*/ 1059543 w 1770743"/>
                <a:gd name="connsiteY4" fmla="*/ 203222 h 203318"/>
                <a:gd name="connsiteX5" fmla="*/ 1306286 w 1770743"/>
                <a:gd name="connsiteY5" fmla="*/ 22 h 203318"/>
                <a:gd name="connsiteX6" fmla="*/ 1567543 w 1770743"/>
                <a:gd name="connsiteY6" fmla="*/ 188707 h 203318"/>
                <a:gd name="connsiteX7" fmla="*/ 1770743 w 1770743"/>
                <a:gd name="connsiteY7" fmla="*/ 22 h 20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743" h="203318">
                  <a:moveTo>
                    <a:pt x="0" y="203222"/>
                  </a:moveTo>
                  <a:cubicBezTo>
                    <a:pt x="64104" y="116136"/>
                    <a:pt x="128209" y="29050"/>
                    <a:pt x="217714" y="29050"/>
                  </a:cubicBezTo>
                  <a:cubicBezTo>
                    <a:pt x="307219" y="29050"/>
                    <a:pt x="440267" y="208060"/>
                    <a:pt x="537029" y="203222"/>
                  </a:cubicBezTo>
                  <a:cubicBezTo>
                    <a:pt x="633791" y="198384"/>
                    <a:pt x="711200" y="22"/>
                    <a:pt x="798286" y="22"/>
                  </a:cubicBezTo>
                  <a:cubicBezTo>
                    <a:pt x="885372" y="22"/>
                    <a:pt x="974876" y="203222"/>
                    <a:pt x="1059543" y="203222"/>
                  </a:cubicBezTo>
                  <a:cubicBezTo>
                    <a:pt x="1144210" y="203222"/>
                    <a:pt x="1221619" y="2441"/>
                    <a:pt x="1306286" y="22"/>
                  </a:cubicBezTo>
                  <a:cubicBezTo>
                    <a:pt x="1390953" y="-2397"/>
                    <a:pt x="1490134" y="188707"/>
                    <a:pt x="1567543" y="188707"/>
                  </a:cubicBezTo>
                  <a:cubicBezTo>
                    <a:pt x="1644952" y="188707"/>
                    <a:pt x="1707847" y="94364"/>
                    <a:pt x="1770743" y="22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斜纹 13">
              <a:extLst>
                <a:ext uri="{FF2B5EF4-FFF2-40B4-BE49-F238E27FC236}">
                  <a16:creationId xmlns:a16="http://schemas.microsoft.com/office/drawing/2014/main" id="{1B9B7F35-3457-4A16-B6DA-F920C8938535}"/>
                </a:ext>
              </a:extLst>
            </p:cNvPr>
            <p:cNvSpPr/>
            <p:nvPr/>
          </p:nvSpPr>
          <p:spPr>
            <a:xfrm rot="12510002">
              <a:off x="7501963" y="4744976"/>
              <a:ext cx="577894" cy="1071895"/>
            </a:xfrm>
            <a:prstGeom prst="diagStrip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FA938E"/>
                </a:solidFill>
              </a:endParaRPr>
            </a:p>
          </p:txBody>
        </p:sp>
        <p:sp>
          <p:nvSpPr>
            <p:cNvPr id="40" name="十字形 14">
              <a:extLst>
                <a:ext uri="{FF2B5EF4-FFF2-40B4-BE49-F238E27FC236}">
                  <a16:creationId xmlns:a16="http://schemas.microsoft.com/office/drawing/2014/main" id="{3B39B6D6-D8D5-4AFB-8284-25B5CD40E247}"/>
                </a:ext>
              </a:extLst>
            </p:cNvPr>
            <p:cNvSpPr/>
            <p:nvPr/>
          </p:nvSpPr>
          <p:spPr>
            <a:xfrm>
              <a:off x="1142366" y="1616001"/>
              <a:ext cx="577894" cy="577894"/>
            </a:xfrm>
            <a:prstGeom prst="plus">
              <a:avLst>
                <a:gd name="adj" fmla="val 48075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1" name="文本框 15">
            <a:extLst>
              <a:ext uri="{FF2B5EF4-FFF2-40B4-BE49-F238E27FC236}">
                <a16:creationId xmlns:a16="http://schemas.microsoft.com/office/drawing/2014/main" id="{68FC996F-BCF7-44BD-8440-00474298B773}"/>
              </a:ext>
            </a:extLst>
          </p:cNvPr>
          <p:cNvSpPr txBox="1"/>
          <p:nvPr/>
        </p:nvSpPr>
        <p:spPr>
          <a:xfrm>
            <a:off x="2308302" y="2742746"/>
            <a:ext cx="3545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ALUR KERJA</a:t>
            </a:r>
          </a:p>
          <a:p>
            <a:pPr algn="ctr"/>
            <a:r>
              <a:rPr lang="en-US" altLang="zh-CN" sz="3600" b="1" dirty="0">
                <a:solidFill>
                  <a:srgbClr val="FA93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SISTEM</a:t>
            </a:r>
            <a:endParaRPr lang="zh-CN" altLang="en-US" sz="3600" b="1" dirty="0">
              <a:solidFill>
                <a:srgbClr val="FA938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249D4-E8AD-46CF-87D6-58C9281818A0}"/>
              </a:ext>
            </a:extLst>
          </p:cNvPr>
          <p:cNvSpPr txBox="1"/>
          <p:nvPr/>
        </p:nvSpPr>
        <p:spPr>
          <a:xfrm flipH="1">
            <a:off x="6583160" y="3047215"/>
            <a:ext cx="5271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Implementasi</a:t>
            </a:r>
            <a:r>
              <a:rPr 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Algoritma</a:t>
            </a:r>
            <a:r>
              <a:rPr 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ALPR</a:t>
            </a:r>
          </a:p>
          <a:p>
            <a:endParaRPr 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042156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27453</TotalTime>
  <Words>2624</Words>
  <Application>Microsoft Office PowerPoint</Application>
  <PresentationFormat>Widescreen</PresentationFormat>
  <Paragraphs>588</Paragraphs>
  <Slides>61</Slides>
  <Notes>61</Notes>
  <HiddenSlides>10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等线</vt:lpstr>
      <vt:lpstr>等线 Light</vt:lpstr>
      <vt:lpstr>Microsoft YaHei</vt:lpstr>
      <vt:lpstr>Microsoft YaHei</vt:lpstr>
      <vt:lpstr>Microsoft YaHei UI</vt:lpstr>
      <vt:lpstr>Arial</vt:lpstr>
      <vt:lpstr>Calibri</vt:lpstr>
      <vt:lpstr>Cambria Math</vt:lpstr>
      <vt:lpstr>Courier New</vt:lpstr>
      <vt:lpstr>Geometr212 BkCn BT</vt:lpstr>
      <vt:lpstr>Wingdings</vt:lpstr>
      <vt:lpstr>Office 主题​​</vt:lpstr>
      <vt:lpstr>Wordpad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Azizah Novi Tami</cp:lastModifiedBy>
  <cp:revision>862</cp:revision>
  <dcterms:created xsi:type="dcterms:W3CDTF">2018-01-07T13:00:52Z</dcterms:created>
  <dcterms:modified xsi:type="dcterms:W3CDTF">2019-12-30T05:14:51Z</dcterms:modified>
</cp:coreProperties>
</file>